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omments/modernComment_100_E57D03FA.xml" ContentType="application/vnd.ms-powerpoint.comments+xml"/>
  <Override PartName="/ppt/notesSlides/notesSlide1.xml" ContentType="application/vnd.openxmlformats-officedocument.presentationml.notesSlide+xml"/>
  <Override PartName="/ppt/comments/modernComment_10B_66187989.xml" ContentType="application/vnd.ms-powerpoint.comments+xml"/>
  <Override PartName="/ppt/comments/modernComment_10E_BA3A9796.xml" ContentType="application/vnd.ms-powerpoint.comments+xml"/>
  <Override PartName="/ppt/comments/modernComment_10F_1B107EB.xml" ContentType="application/vnd.ms-powerpoint.comments+xml"/>
  <Override PartName="/ppt/comments/modernComment_112_4481FE7C.xml" ContentType="application/vnd.ms-powerpoint.comments+xml"/>
  <Override PartName="/ppt/notesSlides/notesSlide2.xml" ContentType="application/vnd.openxmlformats-officedocument.presentationml.notesSlide+xml"/>
  <Override PartName="/ppt/comments/modernComment_102_2459D79.xml" ContentType="application/vnd.ms-powerpoint.comments+xml"/>
  <Override PartName="/ppt/notesSlides/notesSlide3.xml" ContentType="application/vnd.openxmlformats-officedocument.presentationml.notesSlide+xml"/>
  <Override PartName="/ppt/comments/modernComment_10A_BC03BCA7.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4"/>
  </p:sldMasterIdLst>
  <p:notesMasterIdLst>
    <p:notesMasterId r:id="rId20"/>
  </p:notesMasterIdLst>
  <p:sldIdLst>
    <p:sldId id="256" r:id="rId5"/>
    <p:sldId id="260" r:id="rId6"/>
    <p:sldId id="262" r:id="rId7"/>
    <p:sldId id="263" r:id="rId8"/>
    <p:sldId id="265" r:id="rId9"/>
    <p:sldId id="267" r:id="rId10"/>
    <p:sldId id="270" r:id="rId11"/>
    <p:sldId id="275" r:id="rId12"/>
    <p:sldId id="271" r:id="rId13"/>
    <p:sldId id="274" r:id="rId14"/>
    <p:sldId id="273" r:id="rId15"/>
    <p:sldId id="258" r:id="rId16"/>
    <p:sldId id="277" r:id="rId17"/>
    <p:sldId id="278" r:id="rId18"/>
    <p:sldId id="266" r:id="rId19"/>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0DD81C7-CD32-4D31-8854-5F8747D99751}">
          <p14:sldIdLst>
            <p14:sldId id="256"/>
            <p14:sldId id="260"/>
            <p14:sldId id="262"/>
            <p14:sldId id="263"/>
            <p14:sldId id="265"/>
            <p14:sldId id="267"/>
            <p14:sldId id="270"/>
            <p14:sldId id="275"/>
            <p14:sldId id="271"/>
            <p14:sldId id="274"/>
            <p14:sldId id="273"/>
            <p14:sldId id="258"/>
            <p14:sldId id="277"/>
            <p14:sldId id="278"/>
            <p14:sldId id="266"/>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EECB488-BF6C-D143-5762-14BF59B7A54C}" name="Rammohan, Dorairaj D" initials="DR" userId="S::drammohan3@gatech.edu::5dec7d21-557d-4b29-81b5-ef4299ff26a5" providerId="AD"/>
  <p188:author id="{FB6D40AC-7366-DBAB-0EF2-F65E3F9948C5}" name="Boyd, Taylor M" initials="BT" userId="S::tboyd44@gatech.edu::9ba5c909-ebe0-4754-98bf-2c143b62094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FEF07E-F128-486D-A66E-8EE31B34CCCF}" v="318" dt="2025-03-30T21:33:45.835"/>
    <p1510:client id="{505F42DC-C7A1-0FB7-8185-235CA9A5E04C}" v="2" dt="2025-03-30T18:43:47.033"/>
    <p1510:client id="{54792D86-C31C-162F-0D3D-70FA1CBE95C1}" v="290" dt="2025-03-30T04:52:12.402"/>
    <p1510:client id="{810FEF3C-B969-4292-A050-86BD0F92D21C}" v="1482" dt="2025-03-30T22:18:08.570"/>
    <p1510:client id="{A863813C-4937-4A50-AACB-10059CF81E5B}" v="25" dt="2025-03-30T23:39:01.272"/>
    <p1510:client id="{C2DB9013-2D73-6D01-13C8-B73C4F1E5DF7}" v="4" dt="2025-03-30T07:27:06.242"/>
    <p1510:client id="{F28CA55E-C07A-8412-2AC3-61ED9E6550A8}" v="1032" dt="2025-03-30T04:38:06.5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102"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omments/modernComment_100_E57D03FA.xml><?xml version="1.0" encoding="utf-8"?>
<p188:cmLst xmlns:a="http://schemas.openxmlformats.org/drawingml/2006/main" xmlns:r="http://schemas.openxmlformats.org/officeDocument/2006/relationships" xmlns:p188="http://schemas.microsoft.com/office/powerpoint/2018/8/main">
  <p188:cm id="{5F4EFF38-9DFD-412C-87B7-888193E719D0}" authorId="{FB6D40AC-7366-DBAB-0EF2-F65E3F9948C5}" created="2025-03-26T21:15:17.226">
    <pc:sldMkLst xmlns:pc="http://schemas.microsoft.com/office/powerpoint/2013/main/command">
      <pc:docMk/>
      <pc:sldMk cId="3850175482" sldId="256"/>
    </pc:sldMkLst>
    <p188:txBody>
      <a:bodyPr/>
      <a:lstStyle/>
      <a:p>
        <a:r>
          <a:rPr lang="en-US"/>
          <a:t>time limit for Demo is not super restrictive - we can go a minute or two over if needed</a:t>
        </a:r>
      </a:p>
    </p188:txBody>
  </p188:cm>
</p188:cmLst>
</file>

<file path=ppt/comments/modernComment_102_2459D79.xml><?xml version="1.0" encoding="utf-8"?>
<p188:cmLst xmlns:a="http://schemas.openxmlformats.org/drawingml/2006/main" xmlns:r="http://schemas.openxmlformats.org/officeDocument/2006/relationships" xmlns:p188="http://schemas.microsoft.com/office/powerpoint/2018/8/main">
  <p188:cm id="{76AE3884-6BCD-45E8-ABBF-FF4AB4C49A24}" authorId="{FB6D40AC-7366-DBAB-0EF2-F65E3F9948C5}" status="resolved" created="2025-03-26T21:24:28" complete="100000">
    <pc:sldMkLst xmlns:pc="http://schemas.microsoft.com/office/powerpoint/2013/main/command">
      <pc:docMk/>
      <pc:sldMk cId="38116729" sldId="258"/>
    </pc:sldMkLst>
    <p188:txBody>
      <a:bodyPr/>
      <a:lstStyle/>
      <a:p>
        <a:r>
          <a:rPr lang="en-US"/>
          <a:t>replace screenshot with updated one</a:t>
        </a:r>
      </a:p>
    </p188:txBody>
  </p188:cm>
</p188:cmLst>
</file>

<file path=ppt/comments/modernComment_10A_BC03BCA7.xml><?xml version="1.0" encoding="utf-8"?>
<p188:cmLst xmlns:a="http://schemas.openxmlformats.org/drawingml/2006/main" xmlns:r="http://schemas.openxmlformats.org/officeDocument/2006/relationships" xmlns:p188="http://schemas.microsoft.com/office/powerpoint/2018/8/main">
  <p188:cm id="{1D48B845-E648-48C0-9E0D-7A95C23119A5}" authorId="{FB6D40AC-7366-DBAB-0EF2-F65E3F9948C5}" status="resolved" created="2025-03-26T21:24:41.532" complete="100000">
    <pc:sldMkLst xmlns:pc="http://schemas.microsoft.com/office/powerpoint/2013/main/command">
      <pc:docMk/>
      <pc:sldMk cId="3154361511" sldId="266"/>
    </pc:sldMkLst>
    <p188:txBody>
      <a:bodyPr/>
      <a:lstStyle/>
      <a:p>
        <a:r>
          <a:rPr lang="en-US"/>
          <a:t>replace screenshots with updated</a:t>
        </a:r>
      </a:p>
    </p188:txBody>
  </p188:cm>
</p188:cmLst>
</file>

<file path=ppt/comments/modernComment_10B_66187989.xml><?xml version="1.0" encoding="utf-8"?>
<p188:cmLst xmlns:a="http://schemas.openxmlformats.org/drawingml/2006/main" xmlns:r="http://schemas.openxmlformats.org/officeDocument/2006/relationships" xmlns:p188="http://schemas.microsoft.com/office/powerpoint/2018/8/main">
  <p188:cm id="{1DE00D65-0A99-452B-88D0-7C48D7A01890}" authorId="{FB6D40AC-7366-DBAB-0EF2-F65E3F9948C5}" created="2025-03-26T21:17:20.453">
    <pc:sldMkLst xmlns:pc="http://schemas.microsoft.com/office/powerpoint/2013/main/command">
      <pc:docMk/>
      <pc:sldMk cId="1712880009" sldId="267"/>
    </pc:sldMkLst>
    <p188:txBody>
      <a:bodyPr/>
      <a:lstStyle/>
      <a:p>
        <a:r>
          <a:rPr lang="en-US"/>
          <a:t>talk about how we either stick to min disk covering problem or pivot to just using k-means due to complexity challenges - whichever ends up being true after testing</a:t>
        </a:r>
      </a:p>
    </p188:txBody>
  </p188:cm>
</p188:cmLst>
</file>

<file path=ppt/comments/modernComment_10E_BA3A9796.xml><?xml version="1.0" encoding="utf-8"?>
<p188:cmLst xmlns:a="http://schemas.openxmlformats.org/drawingml/2006/main" xmlns:r="http://schemas.openxmlformats.org/officeDocument/2006/relationships" xmlns:p188="http://schemas.microsoft.com/office/powerpoint/2018/8/main">
  <p188:cm id="{B85BD5F8-52AE-4F60-8376-D089C0B4D0EE}" authorId="{FB6D40AC-7366-DBAB-0EF2-F65E3F9948C5}" created="2025-03-26T21:18:20.254">
    <pc:sldMkLst xmlns:pc="http://schemas.microsoft.com/office/powerpoint/2013/main/command">
      <pc:docMk/>
      <pc:sldMk cId="3124402070" sldId="270"/>
    </pc:sldMkLst>
    <p188:txBody>
      <a:bodyPr/>
      <a:lstStyle/>
      <a:p>
        <a:r>
          <a:rPr lang="en-US"/>
          <a:t>add details on constraints like max edge/cable distances, adding transformers only when mv and lv edges are connected to the same node/pole, etc.</a:t>
        </a:r>
      </a:p>
    </p188:txBody>
  </p188:cm>
</p188:cmLst>
</file>

<file path=ppt/comments/modernComment_10F_1B107EB.xml><?xml version="1.0" encoding="utf-8"?>
<p188:cmLst xmlns:a="http://schemas.openxmlformats.org/drawingml/2006/main" xmlns:r="http://schemas.openxmlformats.org/officeDocument/2006/relationships" xmlns:p188="http://schemas.microsoft.com/office/powerpoint/2018/8/main">
  <p188:cm id="{C1947CEC-619C-4C55-8873-37C82A9CEE62}" authorId="{FB6D40AC-7366-DBAB-0EF2-F65E3F9948C5}" created="2025-03-26T02:24:12.388">
    <pc:sldMkLst xmlns:pc="http://schemas.microsoft.com/office/powerpoint/2013/main/command">
      <pc:docMk/>
      <pc:sldMk cId="28379115" sldId="271"/>
    </pc:sldMkLst>
    <p188:txBody>
      <a:bodyPr/>
      <a:lstStyle/>
      <a:p>
        <a:r>
          <a:rPr lang="en-US"/>
          <a:t>Using GCN</a:t>
        </a:r>
      </a:p>
    </p188:txBody>
  </p188:cm>
  <p188:cm id="{EAC83027-A957-4ACD-BC8E-8CE622C7B580}" authorId="{0EECB488-BF6C-D143-5762-14BF59B7A54C}" created="2025-03-29T17:01:13.770">
    <ac:deMkLst xmlns:ac="http://schemas.microsoft.com/office/drawing/2013/main/command">
      <pc:docMk xmlns:pc="http://schemas.microsoft.com/office/powerpoint/2013/main/command"/>
      <pc:sldMk xmlns:pc="http://schemas.microsoft.com/office/powerpoint/2013/main/command" cId="28379115" sldId="271"/>
      <ac:picMk id="7" creationId="{E87574FF-6E1C-D1B5-D1F9-78F0B7651228}"/>
    </ac:deMkLst>
    <p188:txBody>
      <a:bodyPr/>
      <a:lstStyle/>
      <a:p>
        <a:r>
          <a:rPr lang="en-US"/>
          <a:t>This is the old audio, kept for posterity / if the new audio sucks</a:t>
        </a:r>
      </a:p>
    </p188:txBody>
  </p188:cm>
</p188:cmLst>
</file>

<file path=ppt/comments/modernComment_112_4481FE7C.xml><?xml version="1.0" encoding="utf-8"?>
<p188:cmLst xmlns:a="http://schemas.openxmlformats.org/drawingml/2006/main" xmlns:r="http://schemas.openxmlformats.org/officeDocument/2006/relationships" xmlns:p188="http://schemas.microsoft.com/office/powerpoint/2018/8/main">
  <p188:cm id="{0E328CDB-4C4C-446E-980B-47BD293650D8}" authorId="{FB6D40AC-7366-DBAB-0EF2-F65E3F9948C5}" created="2025-03-26T21:22:36.023">
    <pc:sldMkLst xmlns:pc="http://schemas.microsoft.com/office/powerpoint/2013/main/command">
      <pc:docMk/>
      <pc:sldMk cId="1149369980" sldId="274"/>
    </pc:sldMkLst>
    <p188:txBody>
      <a:bodyPr/>
      <a:lstStyle/>
      <a:p>
        <a:r>
          <a:rPr lang="en-US"/>
          <a:t>Use this slide to segway from GNN slide and be more specific on challenges we're facing and what we are continuing to test</a:t>
        </a:r>
      </a:p>
    </p188:txBody>
  </p188:cm>
  <p188:cm id="{B3E78EA5-2607-44F4-B0DF-010B343BDA9A}" authorId="{0EECB488-BF6C-D143-5762-14BF59B7A54C}" created="2025-03-29T16:55:46.641">
    <ac:deMkLst xmlns:ac="http://schemas.microsoft.com/office/drawing/2013/main/command">
      <pc:docMk xmlns:pc="http://schemas.microsoft.com/office/powerpoint/2013/main/command"/>
      <pc:sldMk xmlns:pc="http://schemas.microsoft.com/office/powerpoint/2013/main/command" cId="1149369980" sldId="274"/>
      <ac:picMk id="4" creationId="{A31818C5-DD3F-116A-EF06-33C452E48CCD}"/>
    </ac:deMkLst>
    <p188:txBody>
      <a:bodyPr/>
      <a:lstStyle/>
      <a:p>
        <a:r>
          <a:rPr lang="en-US"/>
          <a:t>I didn’t add audio for the testing part of this since I think [@Boyd, Taylor M] you are much better suited for that, so feel free to use what I have or throw it away lol</a:t>
        </a:r>
      </a:p>
    </p188:txBody>
  </p188:cm>
</p188:cmLst>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jpe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139E5C-7C8E-457F-81AD-C7DD0C7B595B}" type="datetimeFigureOut">
              <a:rPr lang="en-US" smtClean="0"/>
              <a:t>3/30/2025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15A9EC-148D-4385-A3A0-DD45A57A09DE}" type="slidenum">
              <a:rPr lang="en-US" smtClean="0"/>
              <a:t>‹#›</a:t>
            </a:fld>
            <a:endParaRPr lang="en-US"/>
          </a:p>
        </p:txBody>
      </p:sp>
    </p:spTree>
    <p:extLst>
      <p:ext uri="{BB962C8B-B14F-4D97-AF65-F5344CB8AC3E}">
        <p14:creationId xmlns:p14="http://schemas.microsoft.com/office/powerpoint/2010/main" val="4003767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15A9EC-148D-4385-A3A0-DD45A57A09DE}" type="slidenum">
              <a:rPr lang="en-US" smtClean="0"/>
              <a:t>2</a:t>
            </a:fld>
            <a:endParaRPr lang="en-US"/>
          </a:p>
        </p:txBody>
      </p:sp>
    </p:spTree>
    <p:extLst>
      <p:ext uri="{BB962C8B-B14F-4D97-AF65-F5344CB8AC3E}">
        <p14:creationId xmlns:p14="http://schemas.microsoft.com/office/powerpoint/2010/main" val="1480666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15A9EC-148D-4385-A3A0-DD45A57A09DE}" type="slidenum">
              <a:rPr lang="en-US" smtClean="0"/>
              <a:t>12</a:t>
            </a:fld>
            <a:endParaRPr lang="en-US"/>
          </a:p>
        </p:txBody>
      </p:sp>
    </p:spTree>
    <p:extLst>
      <p:ext uri="{BB962C8B-B14F-4D97-AF65-F5344CB8AC3E}">
        <p14:creationId xmlns:p14="http://schemas.microsoft.com/office/powerpoint/2010/main" val="3112456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15A9EC-148D-4385-A3A0-DD45A57A09DE}" type="slidenum">
              <a:rPr lang="en-US" smtClean="0"/>
              <a:t>15</a:t>
            </a:fld>
            <a:endParaRPr lang="en-US"/>
          </a:p>
        </p:txBody>
      </p:sp>
    </p:spTree>
    <p:extLst>
      <p:ext uri="{BB962C8B-B14F-4D97-AF65-F5344CB8AC3E}">
        <p14:creationId xmlns:p14="http://schemas.microsoft.com/office/powerpoint/2010/main" val="3452657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B8029-33F3-9414-AD10-00871D91AA5D}"/>
              </a:ext>
            </a:extLst>
          </p:cNvPr>
          <p:cNvSpPr>
            <a:spLocks noGrp="1"/>
          </p:cNvSpPr>
          <p:nvPr>
            <p:ph type="ctrTitle"/>
          </p:nvPr>
        </p:nvSpPr>
        <p:spPr>
          <a:xfrm>
            <a:off x="2267712" y="1408176"/>
            <a:ext cx="6400800" cy="2387600"/>
          </a:xfrm>
        </p:spPr>
        <p:txBody>
          <a:bodyPr anchor="t">
            <a:normAutofit/>
          </a:bodyPr>
          <a:lstStyle>
            <a:lvl1pPr algn="l">
              <a:lnSpc>
                <a:spcPct val="80000"/>
              </a:lnSpc>
              <a:defRPr sz="7200" cap="all" baseline="0">
                <a:solidFill>
                  <a:schemeClr val="bg1"/>
                </a:solidFill>
              </a:defRPr>
            </a:lvl1pPr>
          </a:lstStyle>
          <a:p>
            <a:r>
              <a:rPr lang="en-US"/>
              <a:t>Click to edit Master title style</a:t>
            </a:r>
            <a:endParaRPr lang="en-PK"/>
          </a:p>
        </p:txBody>
      </p:sp>
      <p:sp>
        <p:nvSpPr>
          <p:cNvPr id="3" name="Subtitle 2">
            <a:extLst>
              <a:ext uri="{FF2B5EF4-FFF2-40B4-BE49-F238E27FC236}">
                <a16:creationId xmlns:a16="http://schemas.microsoft.com/office/drawing/2014/main" id="{4F32B008-64B6-378D-9C5D-DCC8DFEBC69E}"/>
              </a:ext>
            </a:extLst>
          </p:cNvPr>
          <p:cNvSpPr>
            <a:spLocks noGrp="1"/>
          </p:cNvSpPr>
          <p:nvPr>
            <p:ph type="subTitle" idx="1"/>
          </p:nvPr>
        </p:nvSpPr>
        <p:spPr>
          <a:xfrm>
            <a:off x="3867912" y="5047488"/>
            <a:ext cx="5486400" cy="384048"/>
          </a:xfrm>
        </p:spPr>
        <p:txBody>
          <a:bodyPr/>
          <a:lstStyle>
            <a:lvl1pPr marL="0" indent="0" algn="l">
              <a:lnSpc>
                <a:spcPct val="80000"/>
              </a:lnSpc>
              <a:spcBef>
                <a:spcPts val="0"/>
              </a:spcBef>
              <a:buNone/>
              <a:defRPr sz="24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grpSp>
        <p:nvGrpSpPr>
          <p:cNvPr id="7" name="Group 6">
            <a:extLst>
              <a:ext uri="{FF2B5EF4-FFF2-40B4-BE49-F238E27FC236}">
                <a16:creationId xmlns:a16="http://schemas.microsoft.com/office/drawing/2014/main" id="{15444BA9-47A2-8EBA-F11F-AF833CBC1FB6}"/>
              </a:ext>
            </a:extLst>
          </p:cNvPr>
          <p:cNvGrpSpPr/>
          <p:nvPr/>
        </p:nvGrpSpPr>
        <p:grpSpPr>
          <a:xfrm>
            <a:off x="3979533" y="5801746"/>
            <a:ext cx="8221703" cy="0"/>
            <a:chOff x="3733800" y="5539861"/>
            <a:chExt cx="8221703" cy="0"/>
          </a:xfrm>
        </p:grpSpPr>
        <p:cxnSp>
          <p:nvCxnSpPr>
            <p:cNvPr id="8" name="Straight Connector 7">
              <a:extLst>
                <a:ext uri="{FF2B5EF4-FFF2-40B4-BE49-F238E27FC236}">
                  <a16:creationId xmlns:a16="http://schemas.microsoft.com/office/drawing/2014/main" id="{F7C7E957-5A54-C6BB-DBCA-B0A579E99122}"/>
                </a:ext>
              </a:extLst>
            </p:cNvPr>
            <p:cNvCxnSpPr>
              <a:cxnSpLocks/>
            </p:cNvCxnSpPr>
            <p:nvPr/>
          </p:nvCxnSpPr>
          <p:spPr>
            <a:xfrm>
              <a:off x="3733800" y="5539861"/>
              <a:ext cx="605415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75792F5-3B57-83E5-2E85-1B67A64BF570}"/>
                </a:ext>
              </a:extLst>
            </p:cNvPr>
            <p:cNvCxnSpPr>
              <a:cxnSpLocks/>
            </p:cNvCxnSpPr>
            <p:nvPr/>
          </p:nvCxnSpPr>
          <p:spPr>
            <a:xfrm>
              <a:off x="9783803" y="5539861"/>
              <a:ext cx="2171700"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9150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ACF6E0F-D722-BAD9-C6AD-9A11DAE47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160B7A-B490-F67E-2740-38CA3A987691}"/>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8" name="Title 1">
            <a:extLst>
              <a:ext uri="{FF2B5EF4-FFF2-40B4-BE49-F238E27FC236}">
                <a16:creationId xmlns:a16="http://schemas.microsoft.com/office/drawing/2014/main" id="{814A6C9A-83F0-5E94-8A5B-89CB08282C38}"/>
              </a:ext>
            </a:extLst>
          </p:cNvPr>
          <p:cNvSpPr>
            <a:spLocks noGrp="1"/>
          </p:cNvSpPr>
          <p:nvPr>
            <p:ph type="title"/>
          </p:nvPr>
        </p:nvSpPr>
        <p:spPr>
          <a:xfrm>
            <a:off x="2295144" y="1463040"/>
            <a:ext cx="7498080" cy="704088"/>
          </a:xfrm>
        </p:spPr>
        <p:txBody>
          <a:bodyPr/>
          <a:lstStyle>
            <a:lvl1pPr>
              <a:defRPr sz="5000"/>
            </a:lvl1pPr>
          </a:lstStyle>
          <a:p>
            <a:r>
              <a:rPr lang="en-US" noProof="0"/>
              <a:t>Click to edit Master title style</a:t>
            </a:r>
          </a:p>
        </p:txBody>
      </p:sp>
      <p:grpSp>
        <p:nvGrpSpPr>
          <p:cNvPr id="9" name="Group 8">
            <a:extLst>
              <a:ext uri="{FF2B5EF4-FFF2-40B4-BE49-F238E27FC236}">
                <a16:creationId xmlns:a16="http://schemas.microsoft.com/office/drawing/2014/main" id="{52784B99-8374-AA22-4161-578F9BF77E2B}"/>
              </a:ext>
            </a:extLst>
          </p:cNvPr>
          <p:cNvGrpSpPr/>
          <p:nvPr/>
        </p:nvGrpSpPr>
        <p:grpSpPr>
          <a:xfrm>
            <a:off x="2400300" y="2535841"/>
            <a:ext cx="9801127" cy="821"/>
            <a:chOff x="2286319" y="5546299"/>
            <a:chExt cx="9801127" cy="903"/>
          </a:xfrm>
        </p:grpSpPr>
        <p:cxnSp>
          <p:nvCxnSpPr>
            <p:cNvPr id="10" name="Straight Connector 9">
              <a:extLst>
                <a:ext uri="{FF2B5EF4-FFF2-40B4-BE49-F238E27FC236}">
                  <a16:creationId xmlns:a16="http://schemas.microsoft.com/office/drawing/2014/main" id="{F0F45B19-145D-7398-7A64-A88B28251AAD}"/>
                </a:ext>
              </a:extLst>
            </p:cNvPr>
            <p:cNvCxnSpPr>
              <a:cxnSpLocks/>
            </p:cNvCxnSpPr>
            <p:nvPr/>
          </p:nvCxnSpPr>
          <p:spPr>
            <a:xfrm>
              <a:off x="2286319" y="5546299"/>
              <a:ext cx="7391400"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029EB3C-D7BA-1FCE-3158-8F1116C6F5BE}"/>
                </a:ext>
              </a:extLst>
            </p:cNvPr>
            <p:cNvCxnSpPr>
              <a:cxnSpLocks/>
            </p:cNvCxnSpPr>
            <p:nvPr/>
          </p:nvCxnSpPr>
          <p:spPr>
            <a:xfrm>
              <a:off x="9676016" y="5547202"/>
              <a:ext cx="2411430"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2" name="Text Placeholder 10">
            <a:extLst>
              <a:ext uri="{FF2B5EF4-FFF2-40B4-BE49-F238E27FC236}">
                <a16:creationId xmlns:a16="http://schemas.microsoft.com/office/drawing/2014/main" id="{F8F78388-68BC-0124-C243-36D5B5DC78E6}"/>
              </a:ext>
            </a:extLst>
          </p:cNvPr>
          <p:cNvSpPr>
            <a:spLocks noGrp="1"/>
          </p:cNvSpPr>
          <p:nvPr>
            <p:ph type="body" sz="quarter" idx="13"/>
          </p:nvPr>
        </p:nvSpPr>
        <p:spPr>
          <a:xfrm>
            <a:off x="2322576" y="2971800"/>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3" name="Text Placeholder 10">
            <a:extLst>
              <a:ext uri="{FF2B5EF4-FFF2-40B4-BE49-F238E27FC236}">
                <a16:creationId xmlns:a16="http://schemas.microsoft.com/office/drawing/2014/main" id="{D7FBEF6F-7749-849E-36C5-CC056F30711F}"/>
              </a:ext>
            </a:extLst>
          </p:cNvPr>
          <p:cNvSpPr>
            <a:spLocks noGrp="1"/>
          </p:cNvSpPr>
          <p:nvPr>
            <p:ph type="body" sz="quarter" idx="14"/>
          </p:nvPr>
        </p:nvSpPr>
        <p:spPr>
          <a:xfrm>
            <a:off x="2322576" y="4443984"/>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8A350182-DD59-73E2-C20A-4B5FE6715444}"/>
              </a:ext>
            </a:extLst>
          </p:cNvPr>
          <p:cNvSpPr>
            <a:spLocks noGrp="1"/>
          </p:cNvSpPr>
          <p:nvPr>
            <p:ph type="body" sz="quarter" idx="15"/>
          </p:nvPr>
        </p:nvSpPr>
        <p:spPr>
          <a:xfrm>
            <a:off x="2020824" y="3401568"/>
            <a:ext cx="8379220" cy="975260"/>
          </a:xfrm>
        </p:spPr>
        <p:txBody>
          <a:bodyPr numCol="2" spcCol="91440"/>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5" name="Text Placeholder 13">
            <a:extLst>
              <a:ext uri="{FF2B5EF4-FFF2-40B4-BE49-F238E27FC236}">
                <a16:creationId xmlns:a16="http://schemas.microsoft.com/office/drawing/2014/main" id="{5E14A588-A920-9AE0-A268-A008EAF6FCBA}"/>
              </a:ext>
            </a:extLst>
          </p:cNvPr>
          <p:cNvSpPr>
            <a:spLocks noGrp="1"/>
          </p:cNvSpPr>
          <p:nvPr>
            <p:ph type="body" sz="quarter" idx="16"/>
          </p:nvPr>
        </p:nvSpPr>
        <p:spPr>
          <a:xfrm>
            <a:off x="2020824" y="4901184"/>
            <a:ext cx="8379220" cy="975260"/>
          </a:xfrm>
        </p:spPr>
        <p:txBody>
          <a:bodyPr numCol="2" spcCol="91440"/>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Tree>
    <p:extLst>
      <p:ext uri="{BB962C8B-B14F-4D97-AF65-F5344CB8AC3E}">
        <p14:creationId xmlns:p14="http://schemas.microsoft.com/office/powerpoint/2010/main" val="458437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ACF6E0F-D722-BAD9-C6AD-9A11DAE47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160B7A-B490-F67E-2740-38CA3A987691}"/>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8" name="Title 1">
            <a:extLst>
              <a:ext uri="{FF2B5EF4-FFF2-40B4-BE49-F238E27FC236}">
                <a16:creationId xmlns:a16="http://schemas.microsoft.com/office/drawing/2014/main" id="{814A6C9A-83F0-5E94-8A5B-89CB08282C38}"/>
              </a:ext>
            </a:extLst>
          </p:cNvPr>
          <p:cNvSpPr>
            <a:spLocks noGrp="1"/>
          </p:cNvSpPr>
          <p:nvPr>
            <p:ph type="title"/>
          </p:nvPr>
        </p:nvSpPr>
        <p:spPr>
          <a:xfrm>
            <a:off x="603504" y="1463040"/>
            <a:ext cx="10871708" cy="704088"/>
          </a:xfrm>
        </p:spPr>
        <p:txBody>
          <a:bodyPr/>
          <a:lstStyle>
            <a:lvl1pPr>
              <a:defRPr sz="5000"/>
            </a:lvl1pPr>
          </a:lstStyle>
          <a:p>
            <a:r>
              <a:rPr lang="en-US"/>
              <a:t>Click to edit Master title style</a:t>
            </a:r>
            <a:endParaRPr lang="en-PK"/>
          </a:p>
        </p:txBody>
      </p:sp>
      <p:sp>
        <p:nvSpPr>
          <p:cNvPr id="12" name="Text Placeholder 10">
            <a:extLst>
              <a:ext uri="{FF2B5EF4-FFF2-40B4-BE49-F238E27FC236}">
                <a16:creationId xmlns:a16="http://schemas.microsoft.com/office/drawing/2014/main" id="{F8F78388-68BC-0124-C243-36D5B5DC78E6}"/>
              </a:ext>
            </a:extLst>
          </p:cNvPr>
          <p:cNvSpPr>
            <a:spLocks noGrp="1"/>
          </p:cNvSpPr>
          <p:nvPr>
            <p:ph type="body" sz="quarter" idx="13"/>
          </p:nvPr>
        </p:nvSpPr>
        <p:spPr>
          <a:xfrm>
            <a:off x="649224" y="2980944"/>
            <a:ext cx="3282696" cy="1106424"/>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13" name="Text Placeholder 10">
            <a:extLst>
              <a:ext uri="{FF2B5EF4-FFF2-40B4-BE49-F238E27FC236}">
                <a16:creationId xmlns:a16="http://schemas.microsoft.com/office/drawing/2014/main" id="{D7FBEF6F-7749-849E-36C5-CC056F30711F}"/>
              </a:ext>
            </a:extLst>
          </p:cNvPr>
          <p:cNvSpPr>
            <a:spLocks noGrp="1"/>
          </p:cNvSpPr>
          <p:nvPr>
            <p:ph type="body" sz="quarter" idx="14"/>
          </p:nvPr>
        </p:nvSpPr>
        <p:spPr>
          <a:xfrm>
            <a:off x="4334256" y="2980944"/>
            <a:ext cx="3282696" cy="1106424"/>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14" name="Text Placeholder 13">
            <a:extLst>
              <a:ext uri="{FF2B5EF4-FFF2-40B4-BE49-F238E27FC236}">
                <a16:creationId xmlns:a16="http://schemas.microsoft.com/office/drawing/2014/main" id="{8A350182-DD59-73E2-C20A-4B5FE6715444}"/>
              </a:ext>
            </a:extLst>
          </p:cNvPr>
          <p:cNvSpPr>
            <a:spLocks noGrp="1"/>
          </p:cNvSpPr>
          <p:nvPr>
            <p:ph type="body" sz="quarter" idx="15"/>
          </p:nvPr>
        </p:nvSpPr>
        <p:spPr>
          <a:xfrm>
            <a:off x="365760" y="4114800"/>
            <a:ext cx="3282696" cy="975260"/>
          </a:xfrm>
        </p:spPr>
        <p:txBody>
          <a:bodyPr numCol="1" spcCol="91440"/>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13">
            <a:extLst>
              <a:ext uri="{FF2B5EF4-FFF2-40B4-BE49-F238E27FC236}">
                <a16:creationId xmlns:a16="http://schemas.microsoft.com/office/drawing/2014/main" id="{5E14A588-A920-9AE0-A268-A008EAF6FCBA}"/>
              </a:ext>
            </a:extLst>
          </p:cNvPr>
          <p:cNvSpPr>
            <a:spLocks noGrp="1"/>
          </p:cNvSpPr>
          <p:nvPr>
            <p:ph type="body" sz="quarter" idx="16"/>
          </p:nvPr>
        </p:nvSpPr>
        <p:spPr>
          <a:xfrm>
            <a:off x="4005072" y="4114800"/>
            <a:ext cx="3282696" cy="975260"/>
          </a:xfrm>
        </p:spPr>
        <p:txBody>
          <a:bodyPr numCol="1" spcCol="91440"/>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grpSp>
        <p:nvGrpSpPr>
          <p:cNvPr id="16" name="Group 15">
            <a:extLst>
              <a:ext uri="{FF2B5EF4-FFF2-40B4-BE49-F238E27FC236}">
                <a16:creationId xmlns:a16="http://schemas.microsoft.com/office/drawing/2014/main" id="{B8221A12-8B19-605A-2244-2D732269C955}"/>
              </a:ext>
            </a:extLst>
          </p:cNvPr>
          <p:cNvGrpSpPr/>
          <p:nvPr/>
        </p:nvGrpSpPr>
        <p:grpSpPr>
          <a:xfrm>
            <a:off x="716788" y="2527173"/>
            <a:ext cx="10758424" cy="1564"/>
            <a:chOff x="2792270" y="5541172"/>
            <a:chExt cx="11391900" cy="158"/>
          </a:xfrm>
        </p:grpSpPr>
        <p:cxnSp>
          <p:nvCxnSpPr>
            <p:cNvPr id="17" name="Straight Connector 16">
              <a:extLst>
                <a:ext uri="{FF2B5EF4-FFF2-40B4-BE49-F238E27FC236}">
                  <a16:creationId xmlns:a16="http://schemas.microsoft.com/office/drawing/2014/main" id="{A86C500B-5A93-298F-7CEF-ED445452E460}"/>
                </a:ext>
              </a:extLst>
            </p:cNvPr>
            <p:cNvCxnSpPr>
              <a:cxnSpLocks/>
            </p:cNvCxnSpPr>
            <p:nvPr/>
          </p:nvCxnSpPr>
          <p:spPr>
            <a:xfrm>
              <a:off x="2792270" y="5541172"/>
              <a:ext cx="6760464"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7A559BC-EF4A-29D4-CF56-6425516A5D91}"/>
                </a:ext>
              </a:extLst>
            </p:cNvPr>
            <p:cNvCxnSpPr>
              <a:cxnSpLocks/>
            </p:cNvCxnSpPr>
            <p:nvPr/>
          </p:nvCxnSpPr>
          <p:spPr>
            <a:xfrm>
              <a:off x="9552734" y="5541330"/>
              <a:ext cx="4631436"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9" name="Text Placeholder 10">
            <a:extLst>
              <a:ext uri="{FF2B5EF4-FFF2-40B4-BE49-F238E27FC236}">
                <a16:creationId xmlns:a16="http://schemas.microsoft.com/office/drawing/2014/main" id="{D2D34186-8505-57AE-F518-0C83BF1C06C9}"/>
              </a:ext>
            </a:extLst>
          </p:cNvPr>
          <p:cNvSpPr>
            <a:spLocks noGrp="1"/>
          </p:cNvSpPr>
          <p:nvPr>
            <p:ph type="body" sz="quarter" idx="17"/>
          </p:nvPr>
        </p:nvSpPr>
        <p:spPr>
          <a:xfrm>
            <a:off x="8266176" y="2980944"/>
            <a:ext cx="3282696" cy="1106424"/>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0" name="Text Placeholder 13">
            <a:extLst>
              <a:ext uri="{FF2B5EF4-FFF2-40B4-BE49-F238E27FC236}">
                <a16:creationId xmlns:a16="http://schemas.microsoft.com/office/drawing/2014/main" id="{ABE767DA-9D93-94AD-D34D-2B8A51A76645}"/>
              </a:ext>
            </a:extLst>
          </p:cNvPr>
          <p:cNvSpPr>
            <a:spLocks noGrp="1"/>
          </p:cNvSpPr>
          <p:nvPr>
            <p:ph type="body" sz="quarter" idx="18"/>
          </p:nvPr>
        </p:nvSpPr>
        <p:spPr>
          <a:xfrm>
            <a:off x="7973568" y="4114800"/>
            <a:ext cx="3282696" cy="975260"/>
          </a:xfrm>
        </p:spPr>
        <p:txBody>
          <a:bodyPr numCol="1" spcCol="91440"/>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3986906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ank You">
    <p:bg>
      <p:bgPr>
        <a:solidFill>
          <a:schemeClr val="accent6"/>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E86B75-C16C-C033-D27D-FF84EFB71131}"/>
              </a:ext>
            </a:extLst>
          </p:cNvPr>
          <p:cNvSpPr/>
          <p:nvPr/>
        </p:nvSpPr>
        <p:spPr>
          <a:xfrm>
            <a:off x="0" y="0"/>
            <a:ext cx="10020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31443F-EAC2-06D1-A3D1-D73510EAF2A3}"/>
              </a:ext>
            </a:extLst>
          </p:cNvPr>
          <p:cNvSpPr>
            <a:spLocks noGrp="1"/>
          </p:cNvSpPr>
          <p:nvPr>
            <p:ph type="title"/>
          </p:nvPr>
        </p:nvSpPr>
        <p:spPr>
          <a:xfrm>
            <a:off x="2313432" y="1426464"/>
            <a:ext cx="6675120" cy="1702816"/>
          </a:xfrm>
        </p:spPr>
        <p:txBody>
          <a:bodyPr anchor="t"/>
          <a:lstStyle>
            <a:lvl1pPr>
              <a:lnSpc>
                <a:spcPct val="80000"/>
              </a:lnSpc>
              <a:defRPr sz="7200" cap="all" baseline="0">
                <a:solidFill>
                  <a:schemeClr val="bg1"/>
                </a:solidFill>
              </a:defRPr>
            </a:lvl1pPr>
          </a:lstStyle>
          <a:p>
            <a:r>
              <a:rPr lang="en-US"/>
              <a:t>Click to edit Master title style</a:t>
            </a:r>
          </a:p>
        </p:txBody>
      </p:sp>
      <p:grpSp>
        <p:nvGrpSpPr>
          <p:cNvPr id="7" name="Group 6">
            <a:extLst>
              <a:ext uri="{FF2B5EF4-FFF2-40B4-BE49-F238E27FC236}">
                <a16:creationId xmlns:a16="http://schemas.microsoft.com/office/drawing/2014/main" id="{D80535FC-1B0E-C4EB-FE55-190522219FEA}"/>
              </a:ext>
            </a:extLst>
          </p:cNvPr>
          <p:cNvGrpSpPr/>
          <p:nvPr/>
        </p:nvGrpSpPr>
        <p:grpSpPr>
          <a:xfrm>
            <a:off x="3979533" y="5799270"/>
            <a:ext cx="8212467" cy="0"/>
            <a:chOff x="3733800" y="5537385"/>
            <a:chExt cx="8212467" cy="0"/>
          </a:xfrm>
        </p:grpSpPr>
        <p:cxnSp>
          <p:nvCxnSpPr>
            <p:cNvPr id="8" name="Straight Connector 7">
              <a:extLst>
                <a:ext uri="{FF2B5EF4-FFF2-40B4-BE49-F238E27FC236}">
                  <a16:creationId xmlns:a16="http://schemas.microsoft.com/office/drawing/2014/main" id="{9CA6B206-18E0-06D2-958F-E859A1428A57}"/>
                </a:ext>
              </a:extLst>
            </p:cNvPr>
            <p:cNvCxnSpPr>
              <a:cxnSpLocks/>
            </p:cNvCxnSpPr>
            <p:nvPr/>
          </p:nvCxnSpPr>
          <p:spPr>
            <a:xfrm>
              <a:off x="3733800" y="5537385"/>
              <a:ext cx="605415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447EEA7-F856-F6C0-18DD-5D37FD51D45B}"/>
                </a:ext>
              </a:extLst>
            </p:cNvPr>
            <p:cNvCxnSpPr>
              <a:cxnSpLocks/>
            </p:cNvCxnSpPr>
            <p:nvPr/>
          </p:nvCxnSpPr>
          <p:spPr>
            <a:xfrm>
              <a:off x="9774567" y="5537385"/>
              <a:ext cx="2171700"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1" name="Text Placeholder 10">
            <a:extLst>
              <a:ext uri="{FF2B5EF4-FFF2-40B4-BE49-F238E27FC236}">
                <a16:creationId xmlns:a16="http://schemas.microsoft.com/office/drawing/2014/main" id="{A9C909AE-4D54-F197-103E-29E9C2597F56}"/>
              </a:ext>
            </a:extLst>
          </p:cNvPr>
          <p:cNvSpPr>
            <a:spLocks noGrp="1"/>
          </p:cNvSpPr>
          <p:nvPr>
            <p:ph type="body" sz="quarter" idx="10"/>
          </p:nvPr>
        </p:nvSpPr>
        <p:spPr>
          <a:xfrm>
            <a:off x="3877056" y="3383280"/>
            <a:ext cx="4754880" cy="2057400"/>
          </a:xfrm>
        </p:spPr>
        <p:txBody>
          <a:bodyPr/>
          <a:lstStyle>
            <a:lvl1pPr marL="0" indent="0">
              <a:lnSpc>
                <a:spcPct val="150000"/>
              </a:lnSpc>
              <a:spcBef>
                <a:spcPts val="0"/>
              </a:spcBef>
              <a:buNone/>
              <a:defRPr sz="2200" b="1">
                <a:solidFill>
                  <a:schemeClr val="bg1"/>
                </a:solidFill>
              </a:defRPr>
            </a:lvl1pPr>
            <a:lvl2pPr marL="0" indent="0">
              <a:lnSpc>
                <a:spcPct val="150000"/>
              </a:lnSpc>
              <a:spcBef>
                <a:spcPts val="0"/>
              </a:spcBef>
              <a:buNone/>
              <a:defRPr sz="2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08024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6C28C00-D101-DFF8-7E0A-1AEBF0DBE72B}"/>
              </a:ext>
            </a:extLst>
          </p:cNvPr>
          <p:cNvSpPr>
            <a:spLocks noGrp="1"/>
          </p:cNvSpPr>
          <p:nvPr>
            <p:ph type="dt" sz="half" idx="10"/>
          </p:nvPr>
        </p:nvSpPr>
        <p:spPr/>
        <p:txBody>
          <a:bodyPr/>
          <a:lstStyle/>
          <a:p>
            <a:fld id="{5CABFC79-6FD1-47F7-A1DB-45B5F5CC93E8}" type="datetimeFigureOut">
              <a:rPr lang="en-US" smtClean="0"/>
              <a:t>3/30/2025</a:t>
            </a:fld>
            <a:endParaRPr lang="en-US"/>
          </a:p>
        </p:txBody>
      </p:sp>
      <p:sp>
        <p:nvSpPr>
          <p:cNvPr id="4" name="Footer Placeholder 3">
            <a:extLst>
              <a:ext uri="{FF2B5EF4-FFF2-40B4-BE49-F238E27FC236}">
                <a16:creationId xmlns:a16="http://schemas.microsoft.com/office/drawing/2014/main" id="{D74C5F1F-F8B7-6C5F-6A7F-5F8F6128A1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D9287E-E726-E0E6-2871-FE77159B5E01}"/>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6" name="Title 5">
            <a:extLst>
              <a:ext uri="{FF2B5EF4-FFF2-40B4-BE49-F238E27FC236}">
                <a16:creationId xmlns:a16="http://schemas.microsoft.com/office/drawing/2014/main" id="{160592E8-155C-36FA-DA0A-52B23CE8AF5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38328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64B432-06C2-E932-E96F-67CECC2E9658}"/>
              </a:ext>
            </a:extLst>
          </p:cNvPr>
          <p:cNvSpPr>
            <a:spLocks noGrp="1"/>
          </p:cNvSpPr>
          <p:nvPr>
            <p:ph type="dt" sz="half" idx="10"/>
          </p:nvPr>
        </p:nvSpPr>
        <p:spPr/>
        <p:txBody>
          <a:bodyPr/>
          <a:lstStyle/>
          <a:p>
            <a:fld id="{5CABFC79-6FD1-47F7-A1DB-45B5F5CC93E8}" type="datetimeFigureOut">
              <a:rPr lang="en-US" smtClean="0"/>
              <a:t>3/30/2025</a:t>
            </a:fld>
            <a:endParaRPr lang="en-US"/>
          </a:p>
        </p:txBody>
      </p:sp>
      <p:sp>
        <p:nvSpPr>
          <p:cNvPr id="3" name="Footer Placeholder 2">
            <a:extLst>
              <a:ext uri="{FF2B5EF4-FFF2-40B4-BE49-F238E27FC236}">
                <a16:creationId xmlns:a16="http://schemas.microsoft.com/office/drawing/2014/main" id="{7F1F3471-B7F6-01DB-D712-136C1626DF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C05956-4CA5-988F-7C93-317A88D1202C}"/>
              </a:ext>
            </a:extLst>
          </p:cNvPr>
          <p:cNvSpPr>
            <a:spLocks noGrp="1"/>
          </p:cNvSpPr>
          <p:nvPr>
            <p:ph type="sldNum" sz="quarter" idx="12"/>
          </p:nvPr>
        </p:nvSpPr>
        <p:spPr/>
        <p:txBody>
          <a:bodyPr/>
          <a:lstStyle/>
          <a:p>
            <a:fld id="{73B1BD51-B47A-4B1E-B2B3-25F5A07E9A1C}" type="slidenum">
              <a:rPr lang="en-US" smtClean="0"/>
              <a:t>‹#›</a:t>
            </a:fld>
            <a:endParaRPr lang="en-US"/>
          </a:p>
        </p:txBody>
      </p:sp>
    </p:spTree>
    <p:extLst>
      <p:ext uri="{BB962C8B-B14F-4D97-AF65-F5344CB8AC3E}">
        <p14:creationId xmlns:p14="http://schemas.microsoft.com/office/powerpoint/2010/main" val="1962782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B670E-478C-D301-FCE5-E830024697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283B16CD-30BD-156F-11B4-9CF89A0642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0E3C54B0-9878-1911-8DE9-EC464D2027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6493B1-79A4-1FA9-B462-853856DE870E}"/>
              </a:ext>
            </a:extLst>
          </p:cNvPr>
          <p:cNvSpPr>
            <a:spLocks noGrp="1"/>
          </p:cNvSpPr>
          <p:nvPr>
            <p:ph type="dt" sz="half" idx="10"/>
          </p:nvPr>
        </p:nvSpPr>
        <p:spPr/>
        <p:txBody>
          <a:bodyPr/>
          <a:lstStyle/>
          <a:p>
            <a:fld id="{5CABFC79-6FD1-47F7-A1DB-45B5F5CC93E8}" type="datetimeFigureOut">
              <a:rPr lang="en-US" smtClean="0"/>
              <a:t>3/30/2025</a:t>
            </a:fld>
            <a:endParaRPr lang="en-US"/>
          </a:p>
        </p:txBody>
      </p:sp>
      <p:sp>
        <p:nvSpPr>
          <p:cNvPr id="6" name="Footer Placeholder 5">
            <a:extLst>
              <a:ext uri="{FF2B5EF4-FFF2-40B4-BE49-F238E27FC236}">
                <a16:creationId xmlns:a16="http://schemas.microsoft.com/office/drawing/2014/main" id="{A697EEE8-8F1E-8F14-E2ED-333A1FF247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DFABEB-B6B7-2591-AE85-265A3F873192}"/>
              </a:ext>
            </a:extLst>
          </p:cNvPr>
          <p:cNvSpPr>
            <a:spLocks noGrp="1"/>
          </p:cNvSpPr>
          <p:nvPr>
            <p:ph type="sldNum" sz="quarter" idx="12"/>
          </p:nvPr>
        </p:nvSpPr>
        <p:spPr/>
        <p:txBody>
          <a:bodyPr/>
          <a:lstStyle/>
          <a:p>
            <a:fld id="{73B1BD51-B47A-4B1E-B2B3-25F5A07E9A1C}" type="slidenum">
              <a:rPr lang="en-US" smtClean="0"/>
              <a:t>‹#›</a:t>
            </a:fld>
            <a:endParaRPr lang="en-US"/>
          </a:p>
        </p:txBody>
      </p:sp>
    </p:spTree>
    <p:extLst>
      <p:ext uri="{BB962C8B-B14F-4D97-AF65-F5344CB8AC3E}">
        <p14:creationId xmlns:p14="http://schemas.microsoft.com/office/powerpoint/2010/main" val="15530831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52A6A-C17E-2616-3199-C8D78E7EE7E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3" name="Picture Placeholder 2">
            <a:extLst>
              <a:ext uri="{FF2B5EF4-FFF2-40B4-BE49-F238E27FC236}">
                <a16:creationId xmlns:a16="http://schemas.microsoft.com/office/drawing/2014/main" id="{37705714-E101-08DD-6A13-D561A3EC2C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p>
        </p:txBody>
      </p:sp>
      <p:sp>
        <p:nvSpPr>
          <p:cNvPr id="4" name="Text Placeholder 3">
            <a:extLst>
              <a:ext uri="{FF2B5EF4-FFF2-40B4-BE49-F238E27FC236}">
                <a16:creationId xmlns:a16="http://schemas.microsoft.com/office/drawing/2014/main" id="{B16ECB26-D659-5BC3-C669-1B45225D27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D4464F27-6C3B-1E36-B1DC-ECB72DCF22AC}"/>
              </a:ext>
            </a:extLst>
          </p:cNvPr>
          <p:cNvSpPr>
            <a:spLocks noGrp="1"/>
          </p:cNvSpPr>
          <p:nvPr>
            <p:ph type="dt" sz="half" idx="10"/>
          </p:nvPr>
        </p:nvSpPr>
        <p:spPr/>
        <p:txBody>
          <a:bodyPr/>
          <a:lstStyle/>
          <a:p>
            <a:fld id="{5CABFC79-6FD1-47F7-A1DB-45B5F5CC93E8}" type="datetimeFigureOut">
              <a:rPr lang="en-US" smtClean="0"/>
              <a:t>3/30/2025</a:t>
            </a:fld>
            <a:endParaRPr lang="en-US"/>
          </a:p>
        </p:txBody>
      </p:sp>
      <p:sp>
        <p:nvSpPr>
          <p:cNvPr id="6" name="Footer Placeholder 5">
            <a:extLst>
              <a:ext uri="{FF2B5EF4-FFF2-40B4-BE49-F238E27FC236}">
                <a16:creationId xmlns:a16="http://schemas.microsoft.com/office/drawing/2014/main" id="{1BC595AB-D292-D355-47CD-748C160B1B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1CEE5F-F44A-DD2C-EEC3-D4C76B69D15D}"/>
              </a:ext>
            </a:extLst>
          </p:cNvPr>
          <p:cNvSpPr>
            <a:spLocks noGrp="1"/>
          </p:cNvSpPr>
          <p:nvPr>
            <p:ph type="sldNum" sz="quarter" idx="12"/>
          </p:nvPr>
        </p:nvSpPr>
        <p:spPr/>
        <p:txBody>
          <a:bodyPr/>
          <a:lstStyle/>
          <a:p>
            <a:fld id="{73B1BD51-B47A-4B1E-B2B3-25F5A07E9A1C}" type="slidenum">
              <a:rPr lang="en-US" smtClean="0"/>
              <a:t>‹#›</a:t>
            </a:fld>
            <a:endParaRPr lang="en-US"/>
          </a:p>
        </p:txBody>
      </p:sp>
    </p:spTree>
    <p:extLst>
      <p:ext uri="{BB962C8B-B14F-4D97-AF65-F5344CB8AC3E}">
        <p14:creationId xmlns:p14="http://schemas.microsoft.com/office/powerpoint/2010/main" val="3019256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03BBE-23DC-E951-32B6-0E91B8089184}"/>
              </a:ext>
            </a:extLst>
          </p:cNvPr>
          <p:cNvSpPr>
            <a:spLocks noGrp="1"/>
          </p:cNvSpPr>
          <p:nvPr>
            <p:ph type="title"/>
          </p:nvPr>
        </p:nvSpPr>
        <p:spPr>
          <a:xfrm>
            <a:off x="2295144" y="1463040"/>
            <a:ext cx="7498080" cy="704088"/>
          </a:xfrm>
        </p:spPr>
        <p:txBody>
          <a:bodyPr/>
          <a:lstStyle>
            <a:lvl1pPr>
              <a:defRPr sz="50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4110836A-7452-872A-28D0-081C1338DC63}"/>
              </a:ext>
            </a:extLst>
          </p:cNvPr>
          <p:cNvSpPr>
            <a:spLocks noGrp="1"/>
          </p:cNvSpPr>
          <p:nvPr>
            <p:ph idx="1"/>
          </p:nvPr>
        </p:nvSpPr>
        <p:spPr>
          <a:xfrm>
            <a:off x="2322576" y="2953512"/>
            <a:ext cx="7470648" cy="3296563"/>
          </a:xfrm>
        </p:spPr>
        <p:txBody>
          <a:bodyPr/>
          <a:lstStyle>
            <a:lvl1pPr marL="0" indent="0">
              <a:lnSpc>
                <a:spcPct val="100000"/>
              </a:lnSpc>
              <a:spcBef>
                <a:spcPts val="0"/>
              </a:spcBef>
              <a:spcAft>
                <a:spcPts val="1500"/>
              </a:spcAft>
              <a:buNone/>
              <a:defRPr sz="2200" b="1"/>
            </a:lvl1pPr>
            <a:lvl2pPr marL="0" indent="0">
              <a:lnSpc>
                <a:spcPct val="100000"/>
              </a:lnSpc>
              <a:spcBef>
                <a:spcPts val="0"/>
              </a:spcBef>
              <a:buNone/>
              <a:defRPr sz="1600" i="1"/>
            </a:lvl2p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35E39F35-2573-69E0-B17D-B4B0F85CE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B5CE41-241D-72CD-1C8F-006A477B5301}"/>
              </a:ext>
            </a:extLst>
          </p:cNvPr>
          <p:cNvSpPr>
            <a:spLocks noGrp="1"/>
          </p:cNvSpPr>
          <p:nvPr>
            <p:ph type="sldNum" sz="quarter" idx="12"/>
          </p:nvPr>
        </p:nvSpPr>
        <p:spPr/>
        <p:txBody>
          <a:bodyPr/>
          <a:lstStyle/>
          <a:p>
            <a:fld id="{73B1BD51-B47A-4B1E-B2B3-25F5A07E9A1C}" type="slidenum">
              <a:rPr lang="en-US" smtClean="0"/>
              <a:t>‹#›</a:t>
            </a:fld>
            <a:endParaRPr lang="en-US"/>
          </a:p>
        </p:txBody>
      </p:sp>
      <p:grpSp>
        <p:nvGrpSpPr>
          <p:cNvPr id="7" name="Group 6">
            <a:extLst>
              <a:ext uri="{FF2B5EF4-FFF2-40B4-BE49-F238E27FC236}">
                <a16:creationId xmlns:a16="http://schemas.microsoft.com/office/drawing/2014/main" id="{52789DD7-8E5F-BCF6-7A1E-0AC33BD880AC}"/>
              </a:ext>
            </a:extLst>
          </p:cNvPr>
          <p:cNvGrpSpPr/>
          <p:nvPr/>
        </p:nvGrpSpPr>
        <p:grpSpPr>
          <a:xfrm>
            <a:off x="2400300" y="2535841"/>
            <a:ext cx="9801127" cy="821"/>
            <a:chOff x="2286319" y="5546299"/>
            <a:chExt cx="9801127" cy="903"/>
          </a:xfrm>
        </p:grpSpPr>
        <p:cxnSp>
          <p:nvCxnSpPr>
            <p:cNvPr id="8" name="Straight Connector 7">
              <a:extLst>
                <a:ext uri="{FF2B5EF4-FFF2-40B4-BE49-F238E27FC236}">
                  <a16:creationId xmlns:a16="http://schemas.microsoft.com/office/drawing/2014/main" id="{D610F86C-F479-AC03-216E-DD60112AC854}"/>
                </a:ext>
              </a:extLst>
            </p:cNvPr>
            <p:cNvCxnSpPr>
              <a:cxnSpLocks/>
            </p:cNvCxnSpPr>
            <p:nvPr/>
          </p:nvCxnSpPr>
          <p:spPr>
            <a:xfrm>
              <a:off x="2286319" y="5546299"/>
              <a:ext cx="7391400"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02E8F6-3623-48C2-4F02-9472E2977FB8}"/>
                </a:ext>
              </a:extLst>
            </p:cNvPr>
            <p:cNvCxnSpPr>
              <a:cxnSpLocks/>
            </p:cNvCxnSpPr>
            <p:nvPr/>
          </p:nvCxnSpPr>
          <p:spPr>
            <a:xfrm>
              <a:off x="9676016" y="5547202"/>
              <a:ext cx="2411430"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55967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39D39-DAD0-D550-D3C7-42F702A78C3A}"/>
              </a:ext>
            </a:extLst>
          </p:cNvPr>
          <p:cNvSpPr>
            <a:spLocks noGrp="1"/>
          </p:cNvSpPr>
          <p:nvPr>
            <p:ph type="title"/>
          </p:nvPr>
        </p:nvSpPr>
        <p:spPr>
          <a:xfrm>
            <a:off x="4056992" y="1709738"/>
            <a:ext cx="7290458" cy="2852737"/>
          </a:xfrm>
        </p:spPr>
        <p:txBody>
          <a:bodyPr anchor="b"/>
          <a:lstStyle>
            <a:lvl1pPr>
              <a:defRPr sz="6000">
                <a:solidFill>
                  <a:schemeClr val="bg1"/>
                </a:solidFill>
              </a:defRPr>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8E054DFA-4C17-2AA0-0E19-8D452B73AA20}"/>
              </a:ext>
            </a:extLst>
          </p:cNvPr>
          <p:cNvSpPr>
            <a:spLocks noGrp="1"/>
          </p:cNvSpPr>
          <p:nvPr>
            <p:ph type="body" idx="1"/>
          </p:nvPr>
        </p:nvSpPr>
        <p:spPr>
          <a:xfrm>
            <a:off x="4056992" y="4589463"/>
            <a:ext cx="729045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oup 6">
            <a:extLst>
              <a:ext uri="{FF2B5EF4-FFF2-40B4-BE49-F238E27FC236}">
                <a16:creationId xmlns:a16="http://schemas.microsoft.com/office/drawing/2014/main" id="{AF8D5DED-A875-4BFE-015E-C29679EC468C}"/>
              </a:ext>
            </a:extLst>
          </p:cNvPr>
          <p:cNvGrpSpPr/>
          <p:nvPr/>
        </p:nvGrpSpPr>
        <p:grpSpPr>
          <a:xfrm>
            <a:off x="3979533" y="5801746"/>
            <a:ext cx="8221703" cy="0"/>
            <a:chOff x="3733800" y="5539861"/>
            <a:chExt cx="8221703" cy="0"/>
          </a:xfrm>
        </p:grpSpPr>
        <p:cxnSp>
          <p:nvCxnSpPr>
            <p:cNvPr id="8" name="Straight Connector 7">
              <a:extLst>
                <a:ext uri="{FF2B5EF4-FFF2-40B4-BE49-F238E27FC236}">
                  <a16:creationId xmlns:a16="http://schemas.microsoft.com/office/drawing/2014/main" id="{4ED54A14-B37E-AA5D-2F7D-4530DEF3C347}"/>
                </a:ext>
              </a:extLst>
            </p:cNvPr>
            <p:cNvCxnSpPr>
              <a:cxnSpLocks/>
            </p:cNvCxnSpPr>
            <p:nvPr/>
          </p:nvCxnSpPr>
          <p:spPr>
            <a:xfrm>
              <a:off x="3733800" y="5539861"/>
              <a:ext cx="605415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611F7DB-0F8D-8E5A-0137-AD5E5B20C351}"/>
                </a:ext>
              </a:extLst>
            </p:cNvPr>
            <p:cNvCxnSpPr>
              <a:cxnSpLocks/>
            </p:cNvCxnSpPr>
            <p:nvPr/>
          </p:nvCxnSpPr>
          <p:spPr>
            <a:xfrm>
              <a:off x="9783803" y="5539861"/>
              <a:ext cx="2171700"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01449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two column dark">
    <p:bg>
      <p:bgPr>
        <a:solidFill>
          <a:schemeClr val="accent5"/>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6" name="Rectangle 5">
            <a:extLst>
              <a:ext uri="{FF2B5EF4-FFF2-40B4-BE49-F238E27FC236}">
                <a16:creationId xmlns:a16="http://schemas.microsoft.com/office/drawing/2014/main" id="{D62C33EA-A741-FA13-451C-6F35902CBDD0}"/>
              </a:ext>
            </a:extLst>
          </p:cNvPr>
          <p:cNvSpPr/>
          <p:nvPr/>
        </p:nvSpPr>
        <p:spPr>
          <a:xfrm>
            <a:off x="0" y="722376"/>
            <a:ext cx="12192000" cy="5413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7" name="Straight Connector 6">
            <a:extLst>
              <a:ext uri="{FF2B5EF4-FFF2-40B4-BE49-F238E27FC236}">
                <a16:creationId xmlns:a16="http://schemas.microsoft.com/office/drawing/2014/main" id="{01882412-D2D4-9CF0-CD39-2EAE79B8A310}"/>
              </a:ext>
            </a:extLst>
          </p:cNvPr>
          <p:cNvCxnSpPr>
            <a:cxnSpLocks/>
          </p:cNvCxnSpPr>
          <p:nvPr/>
        </p:nvCxnSpPr>
        <p:spPr>
          <a:xfrm>
            <a:off x="4267200" y="2523744"/>
            <a:ext cx="7924800" cy="88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229B6F2-011B-853F-5BA1-FA1722B6E1C8}"/>
              </a:ext>
            </a:extLst>
          </p:cNvPr>
          <p:cNvCxnSpPr>
            <a:cxnSpLocks/>
          </p:cNvCxnSpPr>
          <p:nvPr/>
        </p:nvCxnSpPr>
        <p:spPr>
          <a:xfrm>
            <a:off x="723384" y="2523744"/>
            <a:ext cx="354381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03504" y="1463040"/>
            <a:ext cx="10515600" cy="575321"/>
          </a:xfrm>
        </p:spPr>
        <p:txBody>
          <a:bodyPr/>
          <a:lstStyle>
            <a:lvl1pPr>
              <a:defRPr sz="5000">
                <a:solidFill>
                  <a:schemeClr val="bg1"/>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49224" y="2971800"/>
            <a:ext cx="4828032" cy="490538"/>
          </a:xfrm>
        </p:spPr>
        <p:txBody>
          <a:bodyPr/>
          <a:lstStyle>
            <a:lvl1pPr marL="0" indent="0">
              <a:lnSpc>
                <a:spcPct val="100000"/>
              </a:lnSpc>
              <a:spcBef>
                <a:spcPts val="0"/>
              </a:spcBef>
              <a:buNone/>
              <a:defRPr sz="22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2" name="Text Placeholder 10">
            <a:extLst>
              <a:ext uri="{FF2B5EF4-FFF2-40B4-BE49-F238E27FC236}">
                <a16:creationId xmlns:a16="http://schemas.microsoft.com/office/drawing/2014/main" id="{BA37E40B-957E-C00E-3B34-1B67D341A771}"/>
              </a:ext>
            </a:extLst>
          </p:cNvPr>
          <p:cNvSpPr>
            <a:spLocks noGrp="1"/>
          </p:cNvSpPr>
          <p:nvPr>
            <p:ph type="body" sz="quarter" idx="14"/>
          </p:nvPr>
        </p:nvSpPr>
        <p:spPr>
          <a:xfrm>
            <a:off x="6236208" y="2971800"/>
            <a:ext cx="4828032" cy="490538"/>
          </a:xfrm>
        </p:spPr>
        <p:txBody>
          <a:bodyPr/>
          <a:lstStyle>
            <a:lvl1pPr marL="0" indent="0">
              <a:lnSpc>
                <a:spcPct val="100000"/>
              </a:lnSpc>
              <a:spcBef>
                <a:spcPts val="0"/>
              </a:spcBef>
              <a:buNone/>
              <a:defRPr sz="22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365760" y="3401568"/>
            <a:ext cx="5111496" cy="1682750"/>
          </a:xfrm>
        </p:spPr>
        <p:txBody>
          <a:bodyPr/>
          <a:lstStyle>
            <a:lvl1pPr marL="283464" indent="-283464">
              <a:lnSpc>
                <a:spcPct val="150000"/>
              </a:lnSpc>
              <a:spcBef>
                <a:spcPts val="0"/>
              </a:spcBef>
              <a:defRPr sz="1600">
                <a:solidFill>
                  <a:schemeClr val="bg1"/>
                </a:solidFill>
              </a:defRPr>
            </a:lvl1pPr>
            <a:lvl2pPr indent="-283464">
              <a:lnSpc>
                <a:spcPct val="150000"/>
              </a:lnSpc>
              <a:spcBef>
                <a:spcPts val="0"/>
              </a:spcBef>
              <a:defRPr sz="1600">
                <a:solidFill>
                  <a:schemeClr val="bg1"/>
                </a:solidFill>
              </a:defRPr>
            </a:lvl2pPr>
            <a:lvl3pPr indent="-283464">
              <a:lnSpc>
                <a:spcPct val="150000"/>
              </a:lnSpc>
              <a:spcBef>
                <a:spcPts val="0"/>
              </a:spcBef>
              <a:defRPr sz="1600">
                <a:solidFill>
                  <a:schemeClr val="bg1"/>
                </a:solidFill>
              </a:defRPr>
            </a:lvl3pPr>
            <a:lvl4pPr indent="-283464">
              <a:lnSpc>
                <a:spcPct val="150000"/>
              </a:lnSpc>
              <a:spcBef>
                <a:spcPts val="0"/>
              </a:spcBef>
              <a:defRPr sz="1600">
                <a:solidFill>
                  <a:schemeClr val="bg1"/>
                </a:solidFill>
              </a:defRPr>
            </a:lvl4pPr>
            <a:lvl5pPr indent="-283464">
              <a:lnSpc>
                <a:spcPct val="150000"/>
              </a:lnSpc>
              <a:spcBef>
                <a:spcPts val="0"/>
              </a:spcBef>
              <a:defRPr sz="16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5943600" y="3401568"/>
            <a:ext cx="5111496" cy="1682750"/>
          </a:xfrm>
        </p:spPr>
        <p:txBody>
          <a:bodyPr/>
          <a:lstStyle>
            <a:lvl1pPr marL="283464" indent="-283464">
              <a:lnSpc>
                <a:spcPct val="150000"/>
              </a:lnSpc>
              <a:spcBef>
                <a:spcPts val="0"/>
              </a:spcBef>
              <a:defRPr sz="1600">
                <a:solidFill>
                  <a:schemeClr val="bg1"/>
                </a:solidFill>
              </a:defRPr>
            </a:lvl1pPr>
            <a:lvl2pPr indent="-283464">
              <a:lnSpc>
                <a:spcPct val="150000"/>
              </a:lnSpc>
              <a:spcBef>
                <a:spcPts val="0"/>
              </a:spcBef>
              <a:defRPr sz="1600">
                <a:solidFill>
                  <a:schemeClr val="bg1"/>
                </a:solidFill>
              </a:defRPr>
            </a:lvl2pPr>
            <a:lvl3pPr indent="-283464">
              <a:lnSpc>
                <a:spcPct val="150000"/>
              </a:lnSpc>
              <a:spcBef>
                <a:spcPts val="0"/>
              </a:spcBef>
              <a:defRPr sz="1600">
                <a:solidFill>
                  <a:schemeClr val="bg1"/>
                </a:solidFill>
              </a:defRPr>
            </a:lvl3pPr>
            <a:lvl4pPr indent="-283464">
              <a:lnSpc>
                <a:spcPct val="150000"/>
              </a:lnSpc>
              <a:spcBef>
                <a:spcPts val="0"/>
              </a:spcBef>
              <a:defRPr sz="1600">
                <a:solidFill>
                  <a:schemeClr val="bg1"/>
                </a:solidFill>
              </a:defRPr>
            </a:lvl4pPr>
            <a:lvl5pPr indent="-283464">
              <a:lnSpc>
                <a:spcPct val="150000"/>
              </a:lnSpc>
              <a:spcBef>
                <a:spcPts val="0"/>
              </a:spcBef>
              <a:defRPr sz="16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049450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two column light">
    <p:bg>
      <p:bgPr>
        <a:solidFill>
          <a:schemeClr val="accent6"/>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6" name="Rectangle 5">
            <a:extLst>
              <a:ext uri="{FF2B5EF4-FFF2-40B4-BE49-F238E27FC236}">
                <a16:creationId xmlns:a16="http://schemas.microsoft.com/office/drawing/2014/main" id="{D62C33EA-A741-FA13-451C-6F35902CBDD0}"/>
              </a:ext>
            </a:extLst>
          </p:cNvPr>
          <p:cNvSpPr/>
          <p:nvPr/>
        </p:nvSpPr>
        <p:spPr>
          <a:xfrm>
            <a:off x="0" y="722376"/>
            <a:ext cx="12192000" cy="5413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03504" y="1463040"/>
            <a:ext cx="10515600" cy="575321"/>
          </a:xfrm>
        </p:spPr>
        <p:txBody>
          <a:bodyPr/>
          <a:lstStyle>
            <a:lvl1pPr>
              <a:defRPr sz="5000">
                <a:solidFill>
                  <a:schemeClr val="tx2"/>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49224" y="2971800"/>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2" name="Text Placeholder 10">
            <a:extLst>
              <a:ext uri="{FF2B5EF4-FFF2-40B4-BE49-F238E27FC236}">
                <a16:creationId xmlns:a16="http://schemas.microsoft.com/office/drawing/2014/main" id="{BA37E40B-957E-C00E-3B34-1B67D341A771}"/>
              </a:ext>
            </a:extLst>
          </p:cNvPr>
          <p:cNvSpPr>
            <a:spLocks noGrp="1"/>
          </p:cNvSpPr>
          <p:nvPr>
            <p:ph type="body" sz="quarter" idx="14"/>
          </p:nvPr>
        </p:nvSpPr>
        <p:spPr>
          <a:xfrm>
            <a:off x="6236208" y="2971800"/>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365760" y="3401568"/>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5943600" y="3401568"/>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grpSp>
        <p:nvGrpSpPr>
          <p:cNvPr id="13" name="Group 12">
            <a:extLst>
              <a:ext uri="{FF2B5EF4-FFF2-40B4-BE49-F238E27FC236}">
                <a16:creationId xmlns:a16="http://schemas.microsoft.com/office/drawing/2014/main" id="{4ED40495-D9DB-AA87-4474-68DA5D8CA88C}"/>
              </a:ext>
            </a:extLst>
          </p:cNvPr>
          <p:cNvGrpSpPr/>
          <p:nvPr/>
        </p:nvGrpSpPr>
        <p:grpSpPr>
          <a:xfrm rot="10800000">
            <a:off x="726958" y="2521655"/>
            <a:ext cx="11480808" cy="1"/>
            <a:chOff x="2077471" y="5539116"/>
            <a:chExt cx="11480808" cy="1"/>
          </a:xfrm>
        </p:grpSpPr>
        <p:cxnSp>
          <p:nvCxnSpPr>
            <p:cNvPr id="16" name="Straight Connector 15">
              <a:extLst>
                <a:ext uri="{FF2B5EF4-FFF2-40B4-BE49-F238E27FC236}">
                  <a16:creationId xmlns:a16="http://schemas.microsoft.com/office/drawing/2014/main" id="{A15A6649-BE77-6F3F-DF74-0045E0AC6025}"/>
                </a:ext>
              </a:extLst>
            </p:cNvPr>
            <p:cNvCxnSpPr>
              <a:cxnSpLocks/>
            </p:cNvCxnSpPr>
            <p:nvPr/>
          </p:nvCxnSpPr>
          <p:spPr>
            <a:xfrm>
              <a:off x="2077471" y="5539116"/>
              <a:ext cx="4755396" cy="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EF33DD1-C51F-9BE1-2F97-D4025B3E653D}"/>
                </a:ext>
              </a:extLst>
            </p:cNvPr>
            <p:cNvCxnSpPr>
              <a:cxnSpLocks/>
            </p:cNvCxnSpPr>
            <p:nvPr/>
          </p:nvCxnSpPr>
          <p:spPr>
            <a:xfrm>
              <a:off x="6816103" y="5539117"/>
              <a:ext cx="6742176"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42625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dark band">
    <p:bg>
      <p:bgPr>
        <a:solidFill>
          <a:schemeClr val="accent5"/>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966E69F-7113-AC99-F7E1-A44B7D64DEF3}"/>
              </a:ext>
            </a:extLst>
          </p:cNvPr>
          <p:cNvSpPr/>
          <p:nvPr/>
        </p:nvSpPr>
        <p:spPr>
          <a:xfrm>
            <a:off x="0" y="0"/>
            <a:ext cx="12192000" cy="304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PK"/>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noProof="0"/>
          </a:p>
        </p:txBody>
      </p:sp>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lvl1pPr>
              <a:defRPr>
                <a:solidFill>
                  <a:schemeClr val="accent5"/>
                </a:solidFill>
              </a:defRPr>
            </a:lvl1p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lvl1pPr>
              <a:defRPr>
                <a:solidFill>
                  <a:schemeClr val="accent5"/>
                </a:solidFill>
              </a:defRPr>
            </a:lvl1pPr>
          </a:lstStyle>
          <a:p>
            <a:fld id="{73B1BD51-B47A-4B1E-B2B3-25F5A07E9A1C}" type="slidenum">
              <a:rPr lang="en-US" smtClean="0"/>
              <a:t>‹#›</a:t>
            </a:fld>
            <a:endParaRPr lang="en-US"/>
          </a:p>
        </p:txBody>
      </p: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03504" y="1463040"/>
            <a:ext cx="10515600" cy="575321"/>
          </a:xfrm>
        </p:spPr>
        <p:txBody>
          <a:bodyPr/>
          <a:lstStyle>
            <a:lvl1pPr>
              <a:defRPr sz="5000">
                <a:solidFill>
                  <a:schemeClr val="accent5"/>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49224" y="3483864"/>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365760" y="3931920"/>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5943600" y="3931920"/>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grpSp>
        <p:nvGrpSpPr>
          <p:cNvPr id="19" name="Group 18">
            <a:extLst>
              <a:ext uri="{FF2B5EF4-FFF2-40B4-BE49-F238E27FC236}">
                <a16:creationId xmlns:a16="http://schemas.microsoft.com/office/drawing/2014/main" id="{FF8CCEDA-D691-A48A-BAAF-D004EBE38E55}"/>
              </a:ext>
            </a:extLst>
          </p:cNvPr>
          <p:cNvGrpSpPr/>
          <p:nvPr/>
        </p:nvGrpSpPr>
        <p:grpSpPr>
          <a:xfrm rot="16200000" flipV="1">
            <a:off x="8764091" y="3943349"/>
            <a:ext cx="5829301" cy="0"/>
            <a:chOff x="2287349" y="55407920"/>
            <a:chExt cx="11160369" cy="0"/>
          </a:xfrm>
        </p:grpSpPr>
        <p:cxnSp>
          <p:nvCxnSpPr>
            <p:cNvPr id="20" name="Straight Connector 19">
              <a:extLst>
                <a:ext uri="{FF2B5EF4-FFF2-40B4-BE49-F238E27FC236}">
                  <a16:creationId xmlns:a16="http://schemas.microsoft.com/office/drawing/2014/main" id="{5605A0EB-A31A-D2D4-5671-D1F763493E1F}"/>
                </a:ext>
              </a:extLst>
            </p:cNvPr>
            <p:cNvCxnSpPr>
              <a:cxnSpLocks/>
            </p:cNvCxnSpPr>
            <p:nvPr/>
          </p:nvCxnSpPr>
          <p:spPr>
            <a:xfrm rot="16200000">
              <a:off x="5934529" y="51760740"/>
              <a:ext cx="0" cy="729436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FEFE03D-E00E-B4FD-6765-44E55D5FA212}"/>
                </a:ext>
              </a:extLst>
            </p:cNvPr>
            <p:cNvCxnSpPr>
              <a:cxnSpLocks/>
            </p:cNvCxnSpPr>
            <p:nvPr/>
          </p:nvCxnSpPr>
          <p:spPr>
            <a:xfrm rot="16200000">
              <a:off x="11514714" y="53474916"/>
              <a:ext cx="0" cy="3866008"/>
            </a:xfrm>
            <a:prstGeom prst="line">
              <a:avLst/>
            </a:prstGeom>
            <a:ln w="44450">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13444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hree content on the left">
    <p:bg>
      <p:bgPr>
        <a:solidFill>
          <a:schemeClr val="accent5"/>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F5A1967-7F8F-319E-2E67-BD9E4F074B05}"/>
              </a:ext>
            </a:extLst>
          </p:cNvPr>
          <p:cNvSpPr/>
          <p:nvPr/>
        </p:nvSpPr>
        <p:spPr>
          <a:xfrm>
            <a:off x="8115301" y="0"/>
            <a:ext cx="407669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PK"/>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noProof="0">
              <a:solidFill>
                <a:schemeClr val="bg2"/>
              </a:solidFill>
            </a:endParaRPr>
          </a:p>
        </p:txBody>
      </p:sp>
      <p:grpSp>
        <p:nvGrpSpPr>
          <p:cNvPr id="19" name="Group 18">
            <a:extLst>
              <a:ext uri="{FF2B5EF4-FFF2-40B4-BE49-F238E27FC236}">
                <a16:creationId xmlns:a16="http://schemas.microsoft.com/office/drawing/2014/main" id="{52425424-7549-BE00-EA05-384DBD00F3B2}"/>
              </a:ext>
            </a:extLst>
          </p:cNvPr>
          <p:cNvGrpSpPr/>
          <p:nvPr/>
        </p:nvGrpSpPr>
        <p:grpSpPr>
          <a:xfrm>
            <a:off x="6317679" y="4564864"/>
            <a:ext cx="5858373" cy="385"/>
            <a:chOff x="5440605" y="5540787"/>
            <a:chExt cx="5858373" cy="385"/>
          </a:xfrm>
        </p:grpSpPr>
        <p:cxnSp>
          <p:nvCxnSpPr>
            <p:cNvPr id="20" name="Straight Connector 19">
              <a:extLst>
                <a:ext uri="{FF2B5EF4-FFF2-40B4-BE49-F238E27FC236}">
                  <a16:creationId xmlns:a16="http://schemas.microsoft.com/office/drawing/2014/main" id="{4D88329B-DC1A-F93F-7A3A-84FDE2989BB6}"/>
                </a:ext>
              </a:extLst>
            </p:cNvPr>
            <p:cNvCxnSpPr>
              <a:cxnSpLocks/>
            </p:cNvCxnSpPr>
            <p:nvPr/>
          </p:nvCxnSpPr>
          <p:spPr>
            <a:xfrm>
              <a:off x="5440605" y="5541172"/>
              <a:ext cx="1797621"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7690B71-E252-7020-6DC7-F643767B2B78}"/>
                </a:ext>
              </a:extLst>
            </p:cNvPr>
            <p:cNvCxnSpPr>
              <a:cxnSpLocks/>
            </p:cNvCxnSpPr>
            <p:nvPr/>
          </p:nvCxnSpPr>
          <p:spPr>
            <a:xfrm>
              <a:off x="7237724" y="5540787"/>
              <a:ext cx="4061254"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217920" y="2514600"/>
            <a:ext cx="4846320" cy="1682749"/>
          </a:xfrm>
        </p:spPr>
        <p:txBody>
          <a:bodyPr/>
          <a:lstStyle>
            <a:lvl1pPr>
              <a:lnSpc>
                <a:spcPct val="100000"/>
              </a:lnSpc>
              <a:defRPr sz="5000">
                <a:solidFill>
                  <a:schemeClr val="tx2"/>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30936" y="1252728"/>
            <a:ext cx="4828032" cy="490538"/>
          </a:xfrm>
        </p:spPr>
        <p:txBody>
          <a:bodyPr/>
          <a:lstStyle>
            <a:lvl1pPr marL="0" indent="0">
              <a:lnSpc>
                <a:spcPct val="15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2" name="Text Placeholder 10">
            <a:extLst>
              <a:ext uri="{FF2B5EF4-FFF2-40B4-BE49-F238E27FC236}">
                <a16:creationId xmlns:a16="http://schemas.microsoft.com/office/drawing/2014/main" id="{BA37E40B-957E-C00E-3B34-1B67D341A771}"/>
              </a:ext>
            </a:extLst>
          </p:cNvPr>
          <p:cNvSpPr>
            <a:spLocks noGrp="1"/>
          </p:cNvSpPr>
          <p:nvPr>
            <p:ph type="body" sz="quarter" idx="14"/>
          </p:nvPr>
        </p:nvSpPr>
        <p:spPr>
          <a:xfrm>
            <a:off x="630936" y="3584448"/>
            <a:ext cx="4828032" cy="490538"/>
          </a:xfrm>
        </p:spPr>
        <p:txBody>
          <a:bodyPr/>
          <a:lstStyle>
            <a:lvl1pPr marL="0" indent="0">
              <a:lnSpc>
                <a:spcPct val="15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365760" y="1792224"/>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365760" y="4123944"/>
            <a:ext cx="4754880" cy="941831"/>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p:txBody>
      </p:sp>
      <p:sp>
        <p:nvSpPr>
          <p:cNvPr id="22" name="Text Placeholder 10">
            <a:extLst>
              <a:ext uri="{FF2B5EF4-FFF2-40B4-BE49-F238E27FC236}">
                <a16:creationId xmlns:a16="http://schemas.microsoft.com/office/drawing/2014/main" id="{93287C28-1CA8-AEA5-1E16-BC0B1E99CD24}"/>
              </a:ext>
            </a:extLst>
          </p:cNvPr>
          <p:cNvSpPr>
            <a:spLocks noGrp="1"/>
          </p:cNvSpPr>
          <p:nvPr>
            <p:ph type="body" sz="quarter" idx="17"/>
          </p:nvPr>
        </p:nvSpPr>
        <p:spPr>
          <a:xfrm>
            <a:off x="630936" y="5065776"/>
            <a:ext cx="4828032" cy="490538"/>
          </a:xfrm>
        </p:spPr>
        <p:txBody>
          <a:bodyPr/>
          <a:lstStyle>
            <a:lvl1pPr marL="0" indent="0">
              <a:lnSpc>
                <a:spcPct val="15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23" name="Text Placeholder 13">
            <a:extLst>
              <a:ext uri="{FF2B5EF4-FFF2-40B4-BE49-F238E27FC236}">
                <a16:creationId xmlns:a16="http://schemas.microsoft.com/office/drawing/2014/main" id="{19920C32-5167-72B1-7B9E-709723F907CE}"/>
              </a:ext>
            </a:extLst>
          </p:cNvPr>
          <p:cNvSpPr>
            <a:spLocks noGrp="1"/>
          </p:cNvSpPr>
          <p:nvPr>
            <p:ph type="body" sz="quarter" idx="18"/>
          </p:nvPr>
        </p:nvSpPr>
        <p:spPr>
          <a:xfrm>
            <a:off x="365760" y="5605272"/>
            <a:ext cx="4754880" cy="1143254"/>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964836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ntent on the right">
    <p:bg>
      <p:bgPr>
        <a:solidFill>
          <a:schemeClr val="bg2"/>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F7D9D8-A960-E038-84D2-764C7A50F698}"/>
              </a:ext>
            </a:extLst>
          </p:cNvPr>
          <p:cNvSpPr/>
          <p:nvPr/>
        </p:nvSpPr>
        <p:spPr>
          <a:xfrm>
            <a:off x="-12700" y="858"/>
            <a:ext cx="3060700" cy="685714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p>
            <a:fld id="{73B1BD51-B47A-4B1E-B2B3-25F5A07E9A1C}" type="slidenum">
              <a:rPr lang="en-US" smtClean="0"/>
              <a:t>‹#›</a:t>
            </a:fld>
            <a:endParaRPr lang="en-US"/>
          </a:p>
        </p:txBody>
      </p: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67512" y="1399032"/>
            <a:ext cx="4846320" cy="1682749"/>
          </a:xfrm>
        </p:spPr>
        <p:txBody>
          <a:bodyPr/>
          <a:lstStyle>
            <a:lvl1pPr>
              <a:lnSpc>
                <a:spcPct val="80000"/>
              </a:lnSpc>
              <a:defRPr sz="5000">
                <a:solidFill>
                  <a:schemeClr val="tx2"/>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245352" y="1252728"/>
            <a:ext cx="4828032" cy="490538"/>
          </a:xfrm>
        </p:spPr>
        <p:txBody>
          <a:bodyPr/>
          <a:lstStyle>
            <a:lvl1pPr marL="0" indent="0">
              <a:lnSpc>
                <a:spcPct val="15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2" name="Text Placeholder 10">
            <a:extLst>
              <a:ext uri="{FF2B5EF4-FFF2-40B4-BE49-F238E27FC236}">
                <a16:creationId xmlns:a16="http://schemas.microsoft.com/office/drawing/2014/main" id="{BA37E40B-957E-C00E-3B34-1B67D341A771}"/>
              </a:ext>
            </a:extLst>
          </p:cNvPr>
          <p:cNvSpPr>
            <a:spLocks noGrp="1"/>
          </p:cNvSpPr>
          <p:nvPr>
            <p:ph type="body" sz="quarter" idx="14"/>
          </p:nvPr>
        </p:nvSpPr>
        <p:spPr>
          <a:xfrm>
            <a:off x="6245352" y="3502152"/>
            <a:ext cx="4828032" cy="490538"/>
          </a:xfrm>
        </p:spPr>
        <p:txBody>
          <a:bodyPr/>
          <a:lstStyle>
            <a:lvl1pPr marL="0" indent="0">
              <a:lnSpc>
                <a:spcPct val="100000"/>
              </a:lnSpc>
              <a:spcBef>
                <a:spcPts val="0"/>
              </a:spcBef>
              <a:buNone/>
              <a:defRPr sz="2200" b="1">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5989320" y="1792224"/>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5989320" y="3941064"/>
            <a:ext cx="4754880" cy="1682750"/>
          </a:xfrm>
        </p:spPr>
        <p:txBody>
          <a:bodyPr/>
          <a:lstStyle>
            <a:lvl1pPr marL="283464" indent="-283464">
              <a:lnSpc>
                <a:spcPct val="150000"/>
              </a:lnSpc>
              <a:spcBef>
                <a:spcPts val="0"/>
              </a:spcBef>
              <a:defRPr sz="1600">
                <a:solidFill>
                  <a:schemeClr val="tx2"/>
                </a:solidFill>
              </a:defRPr>
            </a:lvl1pPr>
            <a:lvl2pPr indent="-283464">
              <a:lnSpc>
                <a:spcPct val="150000"/>
              </a:lnSpc>
              <a:spcBef>
                <a:spcPts val="0"/>
              </a:spcBef>
              <a:defRPr sz="1600">
                <a:solidFill>
                  <a:schemeClr val="tx2"/>
                </a:solidFill>
              </a:defRPr>
            </a:lvl2pPr>
            <a:lvl3pPr indent="-283464">
              <a:lnSpc>
                <a:spcPct val="150000"/>
              </a:lnSpc>
              <a:spcBef>
                <a:spcPts val="0"/>
              </a:spcBef>
              <a:defRPr sz="1600">
                <a:solidFill>
                  <a:schemeClr val="tx2"/>
                </a:solidFill>
              </a:defRPr>
            </a:lvl3pPr>
            <a:lvl4pPr indent="-283464">
              <a:lnSpc>
                <a:spcPct val="150000"/>
              </a:lnSpc>
              <a:spcBef>
                <a:spcPts val="0"/>
              </a:spcBef>
              <a:defRPr sz="1600">
                <a:solidFill>
                  <a:schemeClr val="tx2"/>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grpSp>
        <p:nvGrpSpPr>
          <p:cNvPr id="17" name="Group 16">
            <a:extLst>
              <a:ext uri="{FF2B5EF4-FFF2-40B4-BE49-F238E27FC236}">
                <a16:creationId xmlns:a16="http://schemas.microsoft.com/office/drawing/2014/main" id="{40DF3371-342F-C17D-5A7F-EF76E89A55C5}"/>
              </a:ext>
            </a:extLst>
          </p:cNvPr>
          <p:cNvGrpSpPr/>
          <p:nvPr/>
        </p:nvGrpSpPr>
        <p:grpSpPr>
          <a:xfrm>
            <a:off x="-11882" y="3045007"/>
            <a:ext cx="4279082" cy="364"/>
            <a:chOff x="5475479" y="5537794"/>
            <a:chExt cx="4279082" cy="364"/>
          </a:xfrm>
        </p:grpSpPr>
        <p:cxnSp>
          <p:nvCxnSpPr>
            <p:cNvPr id="24" name="Straight Connector 23">
              <a:extLst>
                <a:ext uri="{FF2B5EF4-FFF2-40B4-BE49-F238E27FC236}">
                  <a16:creationId xmlns:a16="http://schemas.microsoft.com/office/drawing/2014/main" id="{84369914-5489-3EA1-5419-F83F6C7A150D}"/>
                </a:ext>
              </a:extLst>
            </p:cNvPr>
            <p:cNvCxnSpPr>
              <a:cxnSpLocks/>
            </p:cNvCxnSpPr>
            <p:nvPr/>
          </p:nvCxnSpPr>
          <p:spPr>
            <a:xfrm>
              <a:off x="5475479" y="5537976"/>
              <a:ext cx="3060700"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BDE23CC-0B75-F3A6-1882-265BF90D4AA1}"/>
                </a:ext>
              </a:extLst>
            </p:cNvPr>
            <p:cNvCxnSpPr>
              <a:cxnSpLocks/>
            </p:cNvCxnSpPr>
            <p:nvPr/>
          </p:nvCxnSpPr>
          <p:spPr>
            <a:xfrm flipV="1">
              <a:off x="8537690" y="5537794"/>
              <a:ext cx="1216871" cy="364"/>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889970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on the right dark">
    <p:bg>
      <p:bgPr>
        <a:solidFill>
          <a:schemeClr val="accent5"/>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5749AEB6-4539-A203-D085-8EBE329C08E0}"/>
              </a:ext>
            </a:extLst>
          </p:cNvPr>
          <p:cNvSpPr/>
          <p:nvPr/>
        </p:nvSpPr>
        <p:spPr>
          <a:xfrm>
            <a:off x="3962399" y="858"/>
            <a:ext cx="8271641" cy="68571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tx2"/>
              </a:solidFill>
            </a:endParaRPr>
          </a:p>
        </p:txBody>
      </p:sp>
      <p:sp>
        <p:nvSpPr>
          <p:cNvPr id="4" name="Footer Placeholder 3">
            <a:extLst>
              <a:ext uri="{FF2B5EF4-FFF2-40B4-BE49-F238E27FC236}">
                <a16:creationId xmlns:a16="http://schemas.microsoft.com/office/drawing/2014/main" id="{BA0C7E2C-83B2-58E9-DE90-AB1857F1A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7B4A1-AE7C-A6CC-7143-5EC918D662F7}"/>
              </a:ext>
            </a:extLst>
          </p:cNvPr>
          <p:cNvSpPr>
            <a:spLocks noGrp="1"/>
          </p:cNvSpPr>
          <p:nvPr>
            <p:ph type="sldNum" sz="quarter" idx="12"/>
          </p:nvPr>
        </p:nvSpPr>
        <p:spPr/>
        <p:txBody>
          <a:bodyPr/>
          <a:lstStyle>
            <a:lvl1pPr>
              <a:defRPr>
                <a:solidFill>
                  <a:schemeClr val="bg1"/>
                </a:solidFill>
              </a:defRPr>
            </a:lvl1pPr>
          </a:lstStyle>
          <a:p>
            <a:fld id="{73B1BD51-B47A-4B1E-B2B3-25F5A07E9A1C}" type="slidenum">
              <a:rPr lang="en-US" smtClean="0"/>
              <a:t>‹#›</a:t>
            </a:fld>
            <a:endParaRPr lang="en-US"/>
          </a:p>
        </p:txBody>
      </p:sp>
      <p:sp>
        <p:nvSpPr>
          <p:cNvPr id="9" name="Title 8">
            <a:extLst>
              <a:ext uri="{FF2B5EF4-FFF2-40B4-BE49-F238E27FC236}">
                <a16:creationId xmlns:a16="http://schemas.microsoft.com/office/drawing/2014/main" id="{A78715BA-7A66-D464-AAEF-141988B8718B}"/>
              </a:ext>
            </a:extLst>
          </p:cNvPr>
          <p:cNvSpPr>
            <a:spLocks noGrp="1"/>
          </p:cNvSpPr>
          <p:nvPr>
            <p:ph type="title"/>
          </p:nvPr>
        </p:nvSpPr>
        <p:spPr>
          <a:xfrm>
            <a:off x="667512" y="1399032"/>
            <a:ext cx="4846320" cy="1682749"/>
          </a:xfrm>
        </p:spPr>
        <p:txBody>
          <a:bodyPr/>
          <a:lstStyle>
            <a:lvl1pPr>
              <a:lnSpc>
                <a:spcPct val="80000"/>
              </a:lnSpc>
              <a:defRPr sz="5000">
                <a:solidFill>
                  <a:schemeClr val="accent4"/>
                </a:solidFill>
              </a:defRPr>
            </a:lvl1pPr>
          </a:lstStyle>
          <a:p>
            <a:r>
              <a:rPr lang="en-US" noProof="0"/>
              <a:t>Click to edit Master title style</a:t>
            </a:r>
          </a:p>
        </p:txBody>
      </p:sp>
      <p:sp>
        <p:nvSpPr>
          <p:cNvPr id="11" name="Text Placeholder 10">
            <a:extLst>
              <a:ext uri="{FF2B5EF4-FFF2-40B4-BE49-F238E27FC236}">
                <a16:creationId xmlns:a16="http://schemas.microsoft.com/office/drawing/2014/main" id="{3D0BF4BF-3C7C-C67F-B6EE-805EC95EF8CA}"/>
              </a:ext>
            </a:extLst>
          </p:cNvPr>
          <p:cNvSpPr>
            <a:spLocks noGrp="1"/>
          </p:cNvSpPr>
          <p:nvPr>
            <p:ph type="body" sz="quarter" idx="13"/>
          </p:nvPr>
        </p:nvSpPr>
        <p:spPr>
          <a:xfrm>
            <a:off x="6245352" y="1353312"/>
            <a:ext cx="4828032" cy="490538"/>
          </a:xfrm>
        </p:spPr>
        <p:txBody>
          <a:bodyPr/>
          <a:lstStyle>
            <a:lvl1pPr marL="0" indent="0">
              <a:lnSpc>
                <a:spcPct val="100000"/>
              </a:lnSpc>
              <a:spcBef>
                <a:spcPts val="0"/>
              </a:spcBef>
              <a:buNone/>
              <a:defRPr sz="2200" b="1">
                <a:solidFill>
                  <a:schemeClr val="accent5"/>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2" name="Text Placeholder 10">
            <a:extLst>
              <a:ext uri="{FF2B5EF4-FFF2-40B4-BE49-F238E27FC236}">
                <a16:creationId xmlns:a16="http://schemas.microsoft.com/office/drawing/2014/main" id="{BA37E40B-957E-C00E-3B34-1B67D341A771}"/>
              </a:ext>
            </a:extLst>
          </p:cNvPr>
          <p:cNvSpPr>
            <a:spLocks noGrp="1"/>
          </p:cNvSpPr>
          <p:nvPr>
            <p:ph type="body" sz="quarter" idx="14"/>
          </p:nvPr>
        </p:nvSpPr>
        <p:spPr>
          <a:xfrm>
            <a:off x="6245352" y="3502152"/>
            <a:ext cx="4828032" cy="490538"/>
          </a:xfrm>
        </p:spPr>
        <p:txBody>
          <a:bodyPr/>
          <a:lstStyle>
            <a:lvl1pPr marL="0" indent="0">
              <a:lnSpc>
                <a:spcPct val="100000"/>
              </a:lnSpc>
              <a:spcBef>
                <a:spcPts val="0"/>
              </a:spcBef>
              <a:buNone/>
              <a:defRPr sz="2200" b="1">
                <a:solidFill>
                  <a:schemeClr val="accent5"/>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14" name="Text Placeholder 13">
            <a:extLst>
              <a:ext uri="{FF2B5EF4-FFF2-40B4-BE49-F238E27FC236}">
                <a16:creationId xmlns:a16="http://schemas.microsoft.com/office/drawing/2014/main" id="{EF15CD76-2DD5-DB8A-37D3-6098A50870D0}"/>
              </a:ext>
            </a:extLst>
          </p:cNvPr>
          <p:cNvSpPr>
            <a:spLocks noGrp="1"/>
          </p:cNvSpPr>
          <p:nvPr>
            <p:ph type="body" sz="quarter" idx="15"/>
          </p:nvPr>
        </p:nvSpPr>
        <p:spPr>
          <a:xfrm>
            <a:off x="5971032" y="1792224"/>
            <a:ext cx="4754880" cy="1682750"/>
          </a:xfrm>
        </p:spPr>
        <p:txBody>
          <a:bodyPr/>
          <a:lstStyle>
            <a:lvl1pPr marL="283464" indent="-283464">
              <a:lnSpc>
                <a:spcPct val="150000"/>
              </a:lnSpc>
              <a:spcBef>
                <a:spcPts val="0"/>
              </a:spcBef>
              <a:defRPr sz="1600">
                <a:solidFill>
                  <a:schemeClr val="accent5"/>
                </a:solidFill>
              </a:defRPr>
            </a:lvl1pPr>
            <a:lvl2pPr indent="-283464">
              <a:lnSpc>
                <a:spcPct val="150000"/>
              </a:lnSpc>
              <a:spcBef>
                <a:spcPts val="0"/>
              </a:spcBef>
              <a:defRPr sz="1600">
                <a:solidFill>
                  <a:schemeClr val="accent5"/>
                </a:solidFill>
              </a:defRPr>
            </a:lvl2pPr>
            <a:lvl3pPr indent="-283464">
              <a:lnSpc>
                <a:spcPct val="150000"/>
              </a:lnSpc>
              <a:spcBef>
                <a:spcPts val="0"/>
              </a:spcBef>
              <a:defRPr sz="1600">
                <a:solidFill>
                  <a:schemeClr val="accent5"/>
                </a:solidFill>
              </a:defRPr>
            </a:lvl3pPr>
            <a:lvl4pPr indent="-283464">
              <a:lnSpc>
                <a:spcPct val="150000"/>
              </a:lnSpc>
              <a:spcBef>
                <a:spcPts val="0"/>
              </a:spcBef>
              <a:defRPr sz="1600">
                <a:solidFill>
                  <a:schemeClr val="accent5"/>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5" name="Text Placeholder 13">
            <a:extLst>
              <a:ext uri="{FF2B5EF4-FFF2-40B4-BE49-F238E27FC236}">
                <a16:creationId xmlns:a16="http://schemas.microsoft.com/office/drawing/2014/main" id="{57A044E0-660B-4002-E13C-F00498E49782}"/>
              </a:ext>
            </a:extLst>
          </p:cNvPr>
          <p:cNvSpPr>
            <a:spLocks noGrp="1"/>
          </p:cNvSpPr>
          <p:nvPr>
            <p:ph type="body" sz="quarter" idx="16"/>
          </p:nvPr>
        </p:nvSpPr>
        <p:spPr>
          <a:xfrm>
            <a:off x="5971032" y="3941064"/>
            <a:ext cx="4754880" cy="1682750"/>
          </a:xfrm>
        </p:spPr>
        <p:txBody>
          <a:bodyPr/>
          <a:lstStyle>
            <a:lvl1pPr marL="283464" indent="-283464">
              <a:lnSpc>
                <a:spcPct val="150000"/>
              </a:lnSpc>
              <a:spcBef>
                <a:spcPts val="0"/>
              </a:spcBef>
              <a:defRPr sz="1600">
                <a:solidFill>
                  <a:schemeClr val="accent5"/>
                </a:solidFill>
              </a:defRPr>
            </a:lvl1pPr>
            <a:lvl2pPr indent="-283464">
              <a:lnSpc>
                <a:spcPct val="150000"/>
              </a:lnSpc>
              <a:spcBef>
                <a:spcPts val="0"/>
              </a:spcBef>
              <a:defRPr sz="1600">
                <a:solidFill>
                  <a:schemeClr val="accent5"/>
                </a:solidFill>
              </a:defRPr>
            </a:lvl2pPr>
            <a:lvl3pPr indent="-283464">
              <a:lnSpc>
                <a:spcPct val="150000"/>
              </a:lnSpc>
              <a:spcBef>
                <a:spcPts val="0"/>
              </a:spcBef>
              <a:defRPr sz="1600">
                <a:solidFill>
                  <a:schemeClr val="accent5"/>
                </a:solidFill>
              </a:defRPr>
            </a:lvl3pPr>
            <a:lvl4pPr indent="-283464">
              <a:lnSpc>
                <a:spcPct val="150000"/>
              </a:lnSpc>
              <a:spcBef>
                <a:spcPts val="0"/>
              </a:spcBef>
              <a:defRPr sz="1600">
                <a:solidFill>
                  <a:schemeClr val="accent5"/>
                </a:solidFill>
              </a:defRPr>
            </a:lvl4pPr>
            <a:lvl5pPr indent="-283464">
              <a:lnSpc>
                <a:spcPct val="150000"/>
              </a:lnSpc>
              <a:spcBef>
                <a:spcPts val="0"/>
              </a:spcBef>
              <a:defRPr sz="1600">
                <a:solidFill>
                  <a:schemeClr val="tx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grpSp>
        <p:nvGrpSpPr>
          <p:cNvPr id="17" name="Group 16">
            <a:extLst>
              <a:ext uri="{FF2B5EF4-FFF2-40B4-BE49-F238E27FC236}">
                <a16:creationId xmlns:a16="http://schemas.microsoft.com/office/drawing/2014/main" id="{0D78A0CF-0A37-4436-67C4-B32FD7703E96}"/>
              </a:ext>
            </a:extLst>
          </p:cNvPr>
          <p:cNvGrpSpPr/>
          <p:nvPr/>
        </p:nvGrpSpPr>
        <p:grpSpPr>
          <a:xfrm>
            <a:off x="-28308" y="2514621"/>
            <a:ext cx="5666632" cy="0"/>
            <a:chOff x="5464255" y="5541151"/>
            <a:chExt cx="5666632" cy="0"/>
          </a:xfrm>
        </p:grpSpPr>
        <p:cxnSp>
          <p:nvCxnSpPr>
            <p:cNvPr id="24" name="Straight Connector 23">
              <a:extLst>
                <a:ext uri="{FF2B5EF4-FFF2-40B4-BE49-F238E27FC236}">
                  <a16:creationId xmlns:a16="http://schemas.microsoft.com/office/drawing/2014/main" id="{8FC6D8A4-CA31-16C2-95B7-B98F65F29A69}"/>
                </a:ext>
              </a:extLst>
            </p:cNvPr>
            <p:cNvCxnSpPr>
              <a:cxnSpLocks/>
            </p:cNvCxnSpPr>
            <p:nvPr/>
          </p:nvCxnSpPr>
          <p:spPr>
            <a:xfrm>
              <a:off x="5464255" y="5541151"/>
              <a:ext cx="3991534"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2097A8D-64FC-CDBD-4497-5E32BC6AF9C2}"/>
                </a:ext>
              </a:extLst>
            </p:cNvPr>
            <p:cNvCxnSpPr>
              <a:cxnSpLocks/>
            </p:cNvCxnSpPr>
            <p:nvPr/>
          </p:nvCxnSpPr>
          <p:spPr>
            <a:xfrm>
              <a:off x="9454487" y="5541151"/>
              <a:ext cx="1676400"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04304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6BC278-3A9A-4241-1DE5-469D2AB5E36B}"/>
              </a:ext>
            </a:extLst>
          </p:cNvPr>
          <p:cNvSpPr>
            <a:spLocks noGrp="1"/>
          </p:cNvSpPr>
          <p:nvPr>
            <p:ph type="title"/>
          </p:nvPr>
        </p:nvSpPr>
        <p:spPr>
          <a:xfrm>
            <a:off x="838200" y="1115367"/>
            <a:ext cx="10515600" cy="575321"/>
          </a:xfrm>
          <a:prstGeom prst="rect">
            <a:avLst/>
          </a:prstGeom>
        </p:spPr>
        <p:txBody>
          <a:bodyPr vert="horz" lIns="91440" tIns="45720" rIns="91440" bIns="45720" rtlCol="0" anchor="t">
            <a:no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138A5E58-5605-E2B6-AEBE-7EF159AAD7E2}"/>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B221D507-72FD-CB53-B342-C69D562AFD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tx1">
                    <a:tint val="75000"/>
                  </a:schemeClr>
                </a:solidFill>
              </a:defRPr>
            </a:lvl1pPr>
          </a:lstStyle>
          <a:p>
            <a:fld id="{5CABFC79-6FD1-47F7-A1DB-45B5F5CC93E8}" type="datetimeFigureOut">
              <a:rPr lang="en-US" smtClean="0"/>
              <a:t>3/30/2025</a:t>
            </a:fld>
            <a:endParaRPr lang="en-US"/>
          </a:p>
        </p:txBody>
      </p:sp>
      <p:sp>
        <p:nvSpPr>
          <p:cNvPr id="5" name="Footer Placeholder 4">
            <a:extLst>
              <a:ext uri="{FF2B5EF4-FFF2-40B4-BE49-F238E27FC236}">
                <a16:creationId xmlns:a16="http://schemas.microsoft.com/office/drawing/2014/main" id="{01A3E9A7-861F-C5C4-DD4E-37AC66D867ED}"/>
              </a:ext>
            </a:extLst>
          </p:cNvPr>
          <p:cNvSpPr>
            <a:spLocks noGrp="1"/>
          </p:cNvSpPr>
          <p:nvPr>
            <p:ph type="ftr" sz="quarter" idx="3"/>
          </p:nvPr>
        </p:nvSpPr>
        <p:spPr>
          <a:xfrm>
            <a:off x="411480" y="301752"/>
            <a:ext cx="1828800" cy="274320"/>
          </a:xfrm>
          <a:prstGeom prst="rect">
            <a:avLst/>
          </a:prstGeom>
        </p:spPr>
        <p:txBody>
          <a:bodyPr vert="horz" lIns="91440" tIns="45720" rIns="91440" bIns="45720" rtlCol="0" anchor="ctr">
            <a:noAutofit/>
          </a:bodyPr>
          <a:lstStyle>
            <a:lvl1pPr algn="l">
              <a:defRPr sz="1200">
                <a:solidFill>
                  <a:schemeClr val="tx2"/>
                </a:solidFill>
              </a:defRPr>
            </a:lvl1pPr>
          </a:lstStyle>
          <a:p>
            <a:endParaRPr lang="en-US"/>
          </a:p>
        </p:txBody>
      </p:sp>
      <p:sp>
        <p:nvSpPr>
          <p:cNvPr id="6" name="Slide Number Placeholder 5">
            <a:extLst>
              <a:ext uri="{FF2B5EF4-FFF2-40B4-BE49-F238E27FC236}">
                <a16:creationId xmlns:a16="http://schemas.microsoft.com/office/drawing/2014/main" id="{5877A1DC-56B8-6C78-5020-E45478D099C6}"/>
              </a:ext>
            </a:extLst>
          </p:cNvPr>
          <p:cNvSpPr>
            <a:spLocks noGrp="1"/>
          </p:cNvSpPr>
          <p:nvPr>
            <p:ph type="sldNum" sz="quarter" idx="4"/>
          </p:nvPr>
        </p:nvSpPr>
        <p:spPr>
          <a:xfrm>
            <a:off x="10122408" y="301752"/>
            <a:ext cx="1673352" cy="274320"/>
          </a:xfrm>
          <a:prstGeom prst="rect">
            <a:avLst/>
          </a:prstGeom>
        </p:spPr>
        <p:txBody>
          <a:bodyPr vert="horz" lIns="91440" tIns="45720" rIns="91440" bIns="45720" rtlCol="0" anchor="ctr">
            <a:noAutofit/>
          </a:bodyPr>
          <a:lstStyle>
            <a:lvl1pPr algn="r">
              <a:defRPr sz="1200">
                <a:solidFill>
                  <a:schemeClr val="tx2"/>
                </a:solidFill>
              </a:defRPr>
            </a:lvl1pPr>
          </a:lstStyle>
          <a:p>
            <a:fld id="{73B1BD51-B47A-4B1E-B2B3-25F5A07E9A1C}" type="slidenum">
              <a:rPr lang="en-US" smtClean="0"/>
              <a:t>‹#›</a:t>
            </a:fld>
            <a:endParaRPr lang="en-US"/>
          </a:p>
        </p:txBody>
      </p:sp>
    </p:spTree>
    <p:extLst>
      <p:ext uri="{BB962C8B-B14F-4D97-AF65-F5344CB8AC3E}">
        <p14:creationId xmlns:p14="http://schemas.microsoft.com/office/powerpoint/2010/main" val="1307420110"/>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 id="2147483752" r:id="rId15"/>
    <p:sldLayoutId id="2147483753" r:id="rId16"/>
  </p:sldLayoutIdLst>
  <p:txStyles>
    <p:titleStyle>
      <a:lvl1pPr algn="l" defTabSz="914400" rtl="0" eaLnBrk="1" latinLnBrk="0" hangingPunct="1">
        <a:lnSpc>
          <a:spcPct val="80000"/>
        </a:lnSpc>
        <a:spcBef>
          <a:spcPct val="0"/>
        </a:spcBef>
        <a:buNone/>
        <a:defRPr sz="4400" kern="1200" cap="all" baseline="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microsoft.com/office/2018/10/relationships/comments" Target="../comments/modernComment_100_E57D03FA.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3.png"/><Relationship Id="rId4" Type="http://schemas.microsoft.com/office/2018/10/relationships/comments" Target="../comments/modernComment_112_4481FE7C.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5.xml"/><Relationship Id="rId7" Type="http://schemas.openxmlformats.org/officeDocument/2006/relationships/image" Target="../media/image5.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cs6510renewvia6.vercel.app/" TargetMode="External"/><Relationship Id="rId5" Type="http://schemas.microsoft.com/office/2018/10/relationships/comments" Target="../comments/modernComment_102_2459D79.xml"/><Relationship Id="rId10" Type="http://schemas.openxmlformats.org/officeDocument/2006/relationships/image" Target="../media/image1.png"/><Relationship Id="rId4" Type="http://schemas.openxmlformats.org/officeDocument/2006/relationships/notesSlide" Target="../notesSlides/notesSlide2.xml"/><Relationship Id="rId9" Type="http://schemas.openxmlformats.org/officeDocument/2006/relationships/image" Target="../media/image7.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xml"/><Relationship Id="rId7" Type="http://schemas.openxmlformats.org/officeDocument/2006/relationships/image" Target="../media/image1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0.png"/><Relationship Id="rId5" Type="http://schemas.microsoft.com/office/2018/10/relationships/comments" Target="../comments/modernComment_10A_BC03BCA7.xml"/><Relationship Id="rId4"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microsoft.com/office/2018/10/relationships/comments" Target="../comments/modernComment_10B_66187989.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microsoft.com/office/2018/10/relationships/comments" Target="../comments/modernComment_10E_BA3A979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microsoft.com/office/2018/10/relationships/comments" Target="../comments/modernComment_10F_1B107EB.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4F98-D1F4-D5C4-DCEC-8D76E5B6FA70}"/>
              </a:ext>
            </a:extLst>
          </p:cNvPr>
          <p:cNvSpPr>
            <a:spLocks noGrp="1"/>
          </p:cNvSpPr>
          <p:nvPr>
            <p:ph type="ctrTitle"/>
          </p:nvPr>
        </p:nvSpPr>
        <p:spPr>
          <a:xfrm>
            <a:off x="2267712" y="1408176"/>
            <a:ext cx="9067799" cy="2387600"/>
          </a:xfrm>
        </p:spPr>
        <p:txBody>
          <a:bodyPr>
            <a:normAutofit/>
          </a:bodyPr>
          <a:lstStyle/>
          <a:p>
            <a:r>
              <a:rPr lang="en-US"/>
              <a:t>P6 Renewvia - design</a:t>
            </a:r>
          </a:p>
        </p:txBody>
      </p:sp>
      <p:sp>
        <p:nvSpPr>
          <p:cNvPr id="3" name="Subtitle 2">
            <a:extLst>
              <a:ext uri="{FF2B5EF4-FFF2-40B4-BE49-F238E27FC236}">
                <a16:creationId xmlns:a16="http://schemas.microsoft.com/office/drawing/2014/main" id="{CA9B974C-3DE4-A62A-FCD9-17266E7C35B5}"/>
              </a:ext>
            </a:extLst>
          </p:cNvPr>
          <p:cNvSpPr>
            <a:spLocks noGrp="1"/>
          </p:cNvSpPr>
          <p:nvPr>
            <p:ph type="subTitle" idx="1"/>
          </p:nvPr>
        </p:nvSpPr>
        <p:spPr>
          <a:xfrm>
            <a:off x="4248912" y="5276088"/>
            <a:ext cx="7938887" cy="384048"/>
          </a:xfrm>
        </p:spPr>
        <p:txBody>
          <a:bodyPr vert="horz" lIns="91440" tIns="45720" rIns="91440" bIns="45720" rtlCol="0" anchor="t">
            <a:normAutofit fontScale="85000" lnSpcReduction="10000"/>
          </a:bodyPr>
          <a:lstStyle/>
          <a:p>
            <a:r>
              <a:rPr lang="en-US">
                <a:cs typeface="Arial"/>
              </a:rPr>
              <a:t>Taylor Boyd, Enming Li, Taylor Nguyen, Dharshan Rammohan</a:t>
            </a:r>
          </a:p>
        </p:txBody>
      </p:sp>
      <p:pic>
        <p:nvPicPr>
          <p:cNvPr id="16" name="Audio 15">
            <a:hlinkClick r:id="" action="ppaction://media"/>
            <a:extLst>
              <a:ext uri="{FF2B5EF4-FFF2-40B4-BE49-F238E27FC236}">
                <a16:creationId xmlns:a16="http://schemas.microsoft.com/office/drawing/2014/main" id="{CF721106-FFE4-B018-16AD-E1E48FC49B4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594" t="-108594" r="-108594" b="-108594"/>
          <a:stretch>
            <a:fillRect/>
          </a:stretch>
        </p:blipFill>
        <p:spPr>
          <a:xfrm>
            <a:off x="10814050" y="5660136"/>
            <a:ext cx="1289050" cy="1289050"/>
          </a:xfrm>
          <a:prstGeom prst="ellipse">
            <a:avLst/>
          </a:prstGeom>
        </p:spPr>
      </p:pic>
    </p:spTree>
    <p:extLst>
      <p:ext uri="{BB962C8B-B14F-4D97-AF65-F5344CB8AC3E}">
        <p14:creationId xmlns:p14="http://schemas.microsoft.com/office/powerpoint/2010/main" val="3850175482"/>
      </p:ext>
    </p:extLst>
  </p:cSld>
  <p:clrMapOvr>
    <a:masterClrMapping/>
  </p:clrMapOvr>
  <mc:AlternateContent xmlns:mc="http://schemas.openxmlformats.org/markup-compatibility/2006" xmlns:p14="http://schemas.microsoft.com/office/powerpoint/2010/main">
    <mc:Choice Requires="p14">
      <p:transition spd="slow" p14:dur="2000" advTm="11824"/>
    </mc:Choice>
    <mc:Fallback xmlns="">
      <p:transition spd="slow" advTm="1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6950BFC3-D8DA-4A85-94F7-54DA5524770B}">
      <p188:commentRel xmlns:p188="http://schemas.microsoft.com/office/powerpoint/2018/8/main" r:id="rId4"/>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1CA9C-1A3C-2CBC-DAB3-F3949751F6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473C04-3B6C-0B1D-911C-E2866FFD56E7}"/>
              </a:ext>
            </a:extLst>
          </p:cNvPr>
          <p:cNvSpPr>
            <a:spLocks noGrp="1"/>
          </p:cNvSpPr>
          <p:nvPr>
            <p:ph type="title"/>
          </p:nvPr>
        </p:nvSpPr>
        <p:spPr>
          <a:xfrm>
            <a:off x="692912" y="1252728"/>
            <a:ext cx="8656317" cy="1754635"/>
          </a:xfrm>
        </p:spPr>
        <p:txBody>
          <a:bodyPr/>
          <a:lstStyle/>
          <a:p>
            <a:r>
              <a:rPr lang="en-US" sz="4800"/>
              <a:t>Graph convolutional network</a:t>
            </a:r>
            <a:endParaRPr lang="en-US" sz="4800">
              <a:cs typeface="Arial"/>
            </a:endParaRPr>
          </a:p>
        </p:txBody>
      </p:sp>
      <p:sp>
        <p:nvSpPr>
          <p:cNvPr id="3" name="Text Placeholder 2">
            <a:extLst>
              <a:ext uri="{FF2B5EF4-FFF2-40B4-BE49-F238E27FC236}">
                <a16:creationId xmlns:a16="http://schemas.microsoft.com/office/drawing/2014/main" id="{E120B415-8F64-61F8-9BC5-BB2C258AC1E9}"/>
              </a:ext>
            </a:extLst>
          </p:cNvPr>
          <p:cNvSpPr>
            <a:spLocks noGrp="1"/>
          </p:cNvSpPr>
          <p:nvPr>
            <p:ph type="body" sz="quarter" idx="13"/>
          </p:nvPr>
        </p:nvSpPr>
        <p:spPr>
          <a:xfrm>
            <a:off x="748486" y="3378584"/>
            <a:ext cx="4828032" cy="490538"/>
          </a:xfrm>
        </p:spPr>
        <p:txBody>
          <a:bodyPr vert="horz" lIns="91440" tIns="45720" rIns="91440" bIns="45720" rtlCol="0" anchor="t">
            <a:noAutofit/>
          </a:bodyPr>
          <a:lstStyle/>
          <a:p>
            <a:r>
              <a:rPr lang="en-US"/>
              <a:t>Further Testing</a:t>
            </a:r>
            <a:endParaRPr lang="en-US">
              <a:cs typeface="Arial"/>
            </a:endParaRPr>
          </a:p>
        </p:txBody>
      </p:sp>
      <p:sp>
        <p:nvSpPr>
          <p:cNvPr id="5" name="Text Placeholder 4">
            <a:extLst>
              <a:ext uri="{FF2B5EF4-FFF2-40B4-BE49-F238E27FC236}">
                <a16:creationId xmlns:a16="http://schemas.microsoft.com/office/drawing/2014/main" id="{A91F6176-83FA-2BA1-205C-705BED841C8B}"/>
              </a:ext>
            </a:extLst>
          </p:cNvPr>
          <p:cNvSpPr>
            <a:spLocks noGrp="1"/>
          </p:cNvSpPr>
          <p:nvPr>
            <p:ph type="body" sz="quarter" idx="15"/>
          </p:nvPr>
        </p:nvSpPr>
        <p:spPr>
          <a:xfrm>
            <a:off x="492454" y="3918080"/>
            <a:ext cx="4754880" cy="1682750"/>
          </a:xfrm>
        </p:spPr>
        <p:txBody>
          <a:bodyPr vert="horz" lIns="91440" tIns="45720" rIns="91440" bIns="45720" rtlCol="0" anchor="t">
            <a:noAutofit/>
          </a:bodyPr>
          <a:lstStyle/>
          <a:p>
            <a:pPr marL="283210" indent="-283210"/>
            <a:r>
              <a:rPr lang="en-US">
                <a:cs typeface="Arial"/>
              </a:rPr>
              <a:t>Replacing loss function with cost minimizing function in basic GCN</a:t>
            </a:r>
          </a:p>
          <a:p>
            <a:pPr marL="283210" indent="-283210"/>
            <a:r>
              <a:rPr lang="en-US">
                <a:cs typeface="Arial"/>
              </a:rPr>
              <a:t>Using reinforcement learning</a:t>
            </a:r>
          </a:p>
          <a:p>
            <a:pPr marL="283210" indent="-283210"/>
            <a:r>
              <a:rPr lang="en-US">
                <a:cs typeface="Arial"/>
              </a:rPr>
              <a:t>Incorporating shortest-path optimization for voltage drop</a:t>
            </a:r>
          </a:p>
        </p:txBody>
      </p:sp>
      <p:sp>
        <p:nvSpPr>
          <p:cNvPr id="6" name="Text Placeholder 2">
            <a:extLst>
              <a:ext uri="{FF2B5EF4-FFF2-40B4-BE49-F238E27FC236}">
                <a16:creationId xmlns:a16="http://schemas.microsoft.com/office/drawing/2014/main" id="{1700A3BF-8679-95B9-A339-2837319AC3AA}"/>
              </a:ext>
            </a:extLst>
          </p:cNvPr>
          <p:cNvSpPr txBox="1">
            <a:spLocks/>
          </p:cNvSpPr>
          <p:nvPr/>
        </p:nvSpPr>
        <p:spPr>
          <a:xfrm>
            <a:off x="4971080" y="2514984"/>
            <a:ext cx="4828032" cy="490538"/>
          </a:xfrm>
          <a:prstGeom prst="rect">
            <a:avLst/>
          </a:prstGeom>
        </p:spPr>
        <p:txBody>
          <a:bodyPr vert="horz" lIns="91440" tIns="45720" rIns="91440" bIns="45720" rtlCol="0" anchor="t">
            <a:noAutofit/>
          </a:bodyPr>
          <a:lstStyle>
            <a:lvl1pPr marL="0" indent="0" algn="l" defTabSz="914400" rtl="0" eaLnBrk="1" latinLnBrk="0" hangingPunct="1">
              <a:lnSpc>
                <a:spcPct val="150000"/>
              </a:lnSpc>
              <a:spcBef>
                <a:spcPts val="0"/>
              </a:spcBef>
              <a:buFont typeface="Arial" panose="020B0604020202020204" pitchFamily="34" charset="0"/>
              <a:buNone/>
              <a:defRPr sz="2200" b="1"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Current Challenges</a:t>
            </a:r>
            <a:endParaRPr lang="en-US">
              <a:cs typeface="Arial"/>
            </a:endParaRPr>
          </a:p>
        </p:txBody>
      </p:sp>
      <p:sp>
        <p:nvSpPr>
          <p:cNvPr id="8" name="Text Placeholder 4">
            <a:extLst>
              <a:ext uri="{FF2B5EF4-FFF2-40B4-BE49-F238E27FC236}">
                <a16:creationId xmlns:a16="http://schemas.microsoft.com/office/drawing/2014/main" id="{D2BA9884-3542-EFCC-91ED-61AFC7AFB775}"/>
              </a:ext>
            </a:extLst>
          </p:cNvPr>
          <p:cNvSpPr txBox="1">
            <a:spLocks/>
          </p:cNvSpPr>
          <p:nvPr/>
        </p:nvSpPr>
        <p:spPr>
          <a:xfrm>
            <a:off x="4919487" y="3215554"/>
            <a:ext cx="4754880" cy="1682750"/>
          </a:xfrm>
          <a:prstGeom prst="rect">
            <a:avLst/>
          </a:prstGeom>
        </p:spPr>
        <p:txBody>
          <a:bodyPr vert="horz" lIns="91440" tIns="45720" rIns="91440" bIns="45720" rtlCol="0" anchor="t">
            <a:noAutofit/>
          </a:bodyPr>
          <a:lstStyle>
            <a:lvl1pPr marL="283464"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1pPr>
            <a:lvl2pPr marL="6858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2pPr>
            <a:lvl3pPr marL="11430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3pPr>
            <a:lvl4pPr marL="16002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4pPr>
            <a:lvl5pPr marL="20574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3210" indent="-283210"/>
            <a:r>
              <a:rPr lang="en-US">
                <a:cs typeface="Arial"/>
              </a:rPr>
              <a:t>No training data for GCN, requiring novel way to calculate / minimize cost for the network via a reinforcement learning technique</a:t>
            </a:r>
          </a:p>
          <a:p>
            <a:pPr marL="283210" indent="-283210"/>
            <a:r>
              <a:rPr lang="en-US">
                <a:cs typeface="Arial"/>
              </a:rPr>
              <a:t>No testing data to verify correctness of algorithm</a:t>
            </a:r>
          </a:p>
          <a:p>
            <a:pPr marL="283210" indent="-283210"/>
            <a:r>
              <a:rPr lang="en-US">
                <a:cs typeface="Arial"/>
              </a:rPr>
              <a:t>Time constraints – this scale of a problem combined with the requirements for the class has proved difficult!</a:t>
            </a:r>
          </a:p>
        </p:txBody>
      </p:sp>
      <p:pic>
        <p:nvPicPr>
          <p:cNvPr id="9" name="Picture 8" descr="A graph of a network diagram&#10;&#10;AI-generated content may be incorrect.">
            <a:extLst>
              <a:ext uri="{FF2B5EF4-FFF2-40B4-BE49-F238E27FC236}">
                <a16:creationId xmlns:a16="http://schemas.microsoft.com/office/drawing/2014/main" id="{33DC135E-0102-D1DC-54CA-C6E08F4AA474}"/>
              </a:ext>
            </a:extLst>
          </p:cNvPr>
          <p:cNvPicPr>
            <a:picLocks noChangeAspect="1"/>
          </p:cNvPicPr>
          <p:nvPr/>
        </p:nvPicPr>
        <p:blipFill>
          <a:blip r:embed="rId5"/>
          <a:stretch>
            <a:fillRect/>
          </a:stretch>
        </p:blipFill>
        <p:spPr>
          <a:xfrm>
            <a:off x="8710883" y="726687"/>
            <a:ext cx="3269941" cy="2269894"/>
          </a:xfrm>
          <a:prstGeom prst="rect">
            <a:avLst/>
          </a:prstGeom>
        </p:spPr>
      </p:pic>
      <p:pic>
        <p:nvPicPr>
          <p:cNvPr id="10" name="Picture 9" descr="A computer screen shot of a computer&#10;&#10;AI-generated content may be incorrect.">
            <a:extLst>
              <a:ext uri="{FF2B5EF4-FFF2-40B4-BE49-F238E27FC236}">
                <a16:creationId xmlns:a16="http://schemas.microsoft.com/office/drawing/2014/main" id="{1FE0EE2D-FDC2-9DF6-5AAD-998F3D57587B}"/>
              </a:ext>
            </a:extLst>
          </p:cNvPr>
          <p:cNvPicPr>
            <a:picLocks noChangeAspect="1"/>
          </p:cNvPicPr>
          <p:nvPr/>
        </p:nvPicPr>
        <p:blipFill>
          <a:blip r:embed="rId6"/>
          <a:stretch>
            <a:fillRect/>
          </a:stretch>
        </p:blipFill>
        <p:spPr>
          <a:xfrm>
            <a:off x="9801379" y="3233659"/>
            <a:ext cx="2228850" cy="1666875"/>
          </a:xfrm>
          <a:prstGeom prst="rect">
            <a:avLst/>
          </a:prstGeom>
        </p:spPr>
      </p:pic>
      <p:pic>
        <p:nvPicPr>
          <p:cNvPr id="13" name="Audio 12">
            <a:hlinkClick r:id="" action="ppaction://media"/>
            <a:extLst>
              <a:ext uri="{FF2B5EF4-FFF2-40B4-BE49-F238E27FC236}">
                <a16:creationId xmlns:a16="http://schemas.microsoft.com/office/drawing/2014/main" id="{8BA799AA-079B-9095-9248-57880F6491D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49369980"/>
      </p:ext>
    </p:extLst>
  </p:cSld>
  <p:clrMapOvr>
    <a:masterClrMapping/>
  </p:clrMapOvr>
  <mc:AlternateContent xmlns:mc="http://schemas.openxmlformats.org/markup-compatibility/2006" xmlns:p14="http://schemas.microsoft.com/office/powerpoint/2010/main">
    <mc:Choice Requires="p14">
      <p:transition spd="slow" p14:dur="2000" advTm="45387"/>
    </mc:Choice>
    <mc:Fallback xmlns="">
      <p:transition spd="slow" advTm="45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6950BFC3-D8DA-4A85-94F7-54DA5524770B}">
      <p188:commentRel xmlns:p188="http://schemas.microsoft.com/office/powerpoint/2018/8/main" r:id="rId4"/>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BEF9F-1D19-16FB-40A4-6C5A57B3505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369319-D1CF-E36B-DD41-7C9B41C806A5}"/>
              </a:ext>
            </a:extLst>
          </p:cNvPr>
          <p:cNvSpPr>
            <a:spLocks noGrp="1"/>
          </p:cNvSpPr>
          <p:nvPr>
            <p:ph idx="1"/>
          </p:nvPr>
        </p:nvSpPr>
        <p:spPr>
          <a:xfrm>
            <a:off x="2340559" y="2842618"/>
            <a:ext cx="8102009" cy="3401338"/>
          </a:xfrm>
        </p:spPr>
        <p:txBody>
          <a:bodyPr vert="horz" lIns="91440" tIns="45720" rIns="91440" bIns="45720" rtlCol="0" anchor="t">
            <a:noAutofit/>
          </a:bodyPr>
          <a:lstStyle/>
          <a:p>
            <a:r>
              <a:rPr lang="en-US" sz="1800">
                <a:cs typeface="Arial"/>
              </a:rPr>
              <a:t>In addition to our efforts for finding a solar mini-grid design optimization solution, we created an interactive component to our website to help broader audiences understand the context of our problem. We added a ‘Project’ tab to our website where users may input their own test data and receive a visual of an ‘optimal’ grid design and total cost as output. This way, users can get a feel for what input and output for this problem might even look like and better understand the challenge. More details on what this looks like are in the following slides.</a:t>
            </a:r>
          </a:p>
          <a:p>
            <a:r>
              <a:rPr lang="en-US" sz="1800">
                <a:cs typeface="Arial"/>
              </a:rPr>
              <a:t>We also made sure to consider our peer feedback on this new feature of the website, and ended up adding more context in the ‘Project’ tab’s description that would hopefully better prepare users to interact with it. </a:t>
            </a:r>
          </a:p>
        </p:txBody>
      </p:sp>
      <p:sp>
        <p:nvSpPr>
          <p:cNvPr id="5" name="Title 4">
            <a:extLst>
              <a:ext uri="{FF2B5EF4-FFF2-40B4-BE49-F238E27FC236}">
                <a16:creationId xmlns:a16="http://schemas.microsoft.com/office/drawing/2014/main" id="{688D3411-1A06-6657-B428-E198705898FD}"/>
              </a:ext>
            </a:extLst>
          </p:cNvPr>
          <p:cNvSpPr>
            <a:spLocks noGrp="1"/>
          </p:cNvSpPr>
          <p:nvPr>
            <p:ph type="title"/>
          </p:nvPr>
        </p:nvSpPr>
        <p:spPr>
          <a:xfrm>
            <a:off x="5168820" y="2032204"/>
            <a:ext cx="1850066" cy="704088"/>
          </a:xfrm>
        </p:spPr>
        <p:txBody>
          <a:bodyPr/>
          <a:lstStyle/>
          <a:p>
            <a:r>
              <a:rPr lang="en-US" sz="2800" b="1">
                <a:cs typeface="Arial"/>
              </a:rPr>
              <a:t>Website</a:t>
            </a:r>
          </a:p>
        </p:txBody>
      </p:sp>
      <p:pic>
        <p:nvPicPr>
          <p:cNvPr id="10" name="Audio 9">
            <a:hlinkClick r:id="" action="ppaction://media"/>
            <a:extLst>
              <a:ext uri="{FF2B5EF4-FFF2-40B4-BE49-F238E27FC236}">
                <a16:creationId xmlns:a16="http://schemas.microsoft.com/office/drawing/2014/main" id="{0A8BF697-9920-D07B-4E33-DC4F23B45AB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4691433"/>
      </p:ext>
    </p:extLst>
  </p:cSld>
  <p:clrMapOvr>
    <a:masterClrMapping/>
  </p:clrMapOvr>
  <mc:AlternateContent xmlns:mc="http://schemas.openxmlformats.org/markup-compatibility/2006" xmlns:p14="http://schemas.microsoft.com/office/powerpoint/2010/main">
    <mc:Choice Requires="p14">
      <p:transition spd="slow" p14:dur="2000" advTm="30062"/>
    </mc:Choice>
    <mc:Fallback xmlns="">
      <p:transition spd="slow" advTm="30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2D006-BED3-E6BF-4AD2-F46275F1964E}"/>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8F82B3BF-DF38-FA94-F3EE-FB0F6D803534}"/>
              </a:ext>
            </a:extLst>
          </p:cNvPr>
          <p:cNvSpPr>
            <a:spLocks noGrp="1"/>
          </p:cNvSpPr>
          <p:nvPr>
            <p:ph type="title"/>
          </p:nvPr>
        </p:nvSpPr>
        <p:spPr/>
        <p:txBody>
          <a:bodyPr anchor="t">
            <a:normAutofit fontScale="90000"/>
          </a:bodyPr>
          <a:lstStyle/>
          <a:p>
            <a:r>
              <a:rPr lang="en-US"/>
              <a:t>Project Home Pages</a:t>
            </a:r>
          </a:p>
        </p:txBody>
      </p:sp>
      <p:sp>
        <p:nvSpPr>
          <p:cNvPr id="10" name="Text Placeholder 2">
            <a:extLst>
              <a:ext uri="{FF2B5EF4-FFF2-40B4-BE49-F238E27FC236}">
                <a16:creationId xmlns:a16="http://schemas.microsoft.com/office/drawing/2014/main" id="{6428D2A9-D6C3-1417-ED60-59D53383F3AC}"/>
              </a:ext>
            </a:extLst>
          </p:cNvPr>
          <p:cNvSpPr>
            <a:spLocks noGrp="1"/>
          </p:cNvSpPr>
          <p:nvPr>
            <p:ph type="body" sz="quarter" idx="13"/>
          </p:nvPr>
        </p:nvSpPr>
        <p:spPr>
          <a:xfrm>
            <a:off x="834921" y="6167078"/>
            <a:ext cx="10213258" cy="490538"/>
          </a:xfrm>
        </p:spPr>
        <p:txBody>
          <a:bodyPr>
            <a:noAutofit/>
          </a:bodyPr>
          <a:lstStyle/>
          <a:p>
            <a:pPr algn="ctr">
              <a:spcAft>
                <a:spcPts val="600"/>
              </a:spcAft>
            </a:pPr>
            <a:r>
              <a:rPr lang="en-US" sz="3000" b="0" i="0">
                <a:effectLst/>
                <a:hlinkClick r:id="rId6" tooltip="https://cs6510renewvia6.vercel.app/">
                  <a:extLst>
                    <a:ext uri="{A12FA001-AC4F-418D-AE19-62706E023703}">
                      <ahyp:hlinkClr xmlns:ahyp="http://schemas.microsoft.com/office/drawing/2018/hyperlinkcolor" val="tx"/>
                    </a:ext>
                  </a:extLst>
                </a:hlinkClick>
              </a:rPr>
              <a:t>https://cs6510renewvia6.vercel.app/</a:t>
            </a:r>
            <a:endParaRPr lang="en-US" sz="3000"/>
          </a:p>
        </p:txBody>
      </p:sp>
      <p:pic>
        <p:nvPicPr>
          <p:cNvPr id="6" name="Picture 5">
            <a:extLst>
              <a:ext uri="{FF2B5EF4-FFF2-40B4-BE49-F238E27FC236}">
                <a16:creationId xmlns:a16="http://schemas.microsoft.com/office/drawing/2014/main" id="{8B8E2DB8-6D01-F34B-200C-38AB6B020F4D}"/>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700181" y="2777554"/>
            <a:ext cx="3538488" cy="3109351"/>
          </a:xfrm>
          <a:prstGeom prst="rect">
            <a:avLst/>
          </a:prstGeom>
        </p:spPr>
      </p:pic>
      <p:pic>
        <p:nvPicPr>
          <p:cNvPr id="11" name="Picture 10" descr="A screenshot of a website&#10;&#10;AI-generated content may be incorrect.">
            <a:extLst>
              <a:ext uri="{FF2B5EF4-FFF2-40B4-BE49-F238E27FC236}">
                <a16:creationId xmlns:a16="http://schemas.microsoft.com/office/drawing/2014/main" id="{DD288852-7788-8F1C-0166-A7BE38666544}"/>
              </a:ext>
            </a:extLst>
          </p:cNvPr>
          <p:cNvPicPr>
            <a:picLocks noChangeAspect="1"/>
          </p:cNvPicPr>
          <p:nvPr/>
        </p:nvPicPr>
        <p:blipFill>
          <a:blip r:embed="rId8"/>
          <a:stretch>
            <a:fillRect/>
          </a:stretch>
        </p:blipFill>
        <p:spPr>
          <a:xfrm>
            <a:off x="5095543" y="2613852"/>
            <a:ext cx="1565485" cy="3429640"/>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CA2EA350-8ED8-5E99-A485-367C67DDB3EB}"/>
              </a:ext>
            </a:extLst>
          </p:cNvPr>
          <p:cNvPicPr>
            <a:picLocks noChangeAspect="1"/>
          </p:cNvPicPr>
          <p:nvPr/>
        </p:nvPicPr>
        <p:blipFill>
          <a:blip r:embed="rId9"/>
          <a:stretch>
            <a:fillRect/>
          </a:stretch>
        </p:blipFill>
        <p:spPr>
          <a:xfrm>
            <a:off x="7164081" y="3212398"/>
            <a:ext cx="4593770" cy="2117286"/>
          </a:xfrm>
          <a:prstGeom prst="rect">
            <a:avLst/>
          </a:prstGeom>
        </p:spPr>
      </p:pic>
      <p:pic>
        <p:nvPicPr>
          <p:cNvPr id="27" name="Audio 26">
            <a:hlinkClick r:id="" action="ppaction://media"/>
            <a:extLst>
              <a:ext uri="{FF2B5EF4-FFF2-40B4-BE49-F238E27FC236}">
                <a16:creationId xmlns:a16="http://schemas.microsoft.com/office/drawing/2014/main" id="{42490C6C-7C16-07E6-BD42-B064F70A7C5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1250" t="-31250" r="-31250" b="-31250"/>
          <a:stretch>
            <a:fillRect/>
          </a:stretch>
        </p:blipFill>
        <p:spPr>
          <a:xfrm>
            <a:off x="11119104" y="5785104"/>
            <a:ext cx="990599" cy="990599"/>
          </a:xfrm>
          <a:prstGeom prst="ellipse">
            <a:avLst/>
          </a:prstGeom>
        </p:spPr>
      </p:pic>
    </p:spTree>
    <p:extLst>
      <p:ext uri="{BB962C8B-B14F-4D97-AF65-F5344CB8AC3E}">
        <p14:creationId xmlns:p14="http://schemas.microsoft.com/office/powerpoint/2010/main" val="38116729"/>
      </p:ext>
    </p:extLst>
  </p:cSld>
  <p:clrMapOvr>
    <a:masterClrMapping/>
  </p:clrMapOvr>
  <mc:AlternateContent xmlns:mc="http://schemas.openxmlformats.org/markup-compatibility/2006" xmlns:p14="http://schemas.microsoft.com/office/powerpoint/2010/main">
    <mc:Choice Requires="p14">
      <p:transition spd="slow" p14:dur="2000" advTm="8371"/>
    </mc:Choice>
    <mc:Fallback xmlns="">
      <p:transition spd="slow" advTm="8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extLst>
    <p:ext uri="{6950BFC3-D8DA-4A85-94F7-54DA5524770B}">
      <p188:commentRel xmlns:p188="http://schemas.microsoft.com/office/powerpoint/2018/8/main" r:id="rId5"/>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182E4-F8A0-DAB3-9965-2C9C6B0DB5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13924E-7DEF-6E1C-A3B7-ED47960A3B98}"/>
              </a:ext>
            </a:extLst>
          </p:cNvPr>
          <p:cNvSpPr>
            <a:spLocks noGrp="1"/>
          </p:cNvSpPr>
          <p:nvPr>
            <p:ph type="title"/>
          </p:nvPr>
        </p:nvSpPr>
        <p:spPr>
          <a:xfrm>
            <a:off x="692912" y="1252728"/>
            <a:ext cx="4846320" cy="1682749"/>
          </a:xfrm>
        </p:spPr>
        <p:txBody>
          <a:bodyPr/>
          <a:lstStyle/>
          <a:p>
            <a:r>
              <a:rPr lang="en-US"/>
              <a:t>website project tab</a:t>
            </a:r>
            <a:endParaRPr lang="en-US">
              <a:cs typeface="Arial"/>
            </a:endParaRPr>
          </a:p>
        </p:txBody>
      </p:sp>
      <p:sp>
        <p:nvSpPr>
          <p:cNvPr id="4" name="TextBox 3">
            <a:extLst>
              <a:ext uri="{FF2B5EF4-FFF2-40B4-BE49-F238E27FC236}">
                <a16:creationId xmlns:a16="http://schemas.microsoft.com/office/drawing/2014/main" id="{584B9D80-E3AA-EFB1-9DF5-68DB1318EEF3}"/>
              </a:ext>
            </a:extLst>
          </p:cNvPr>
          <p:cNvSpPr txBox="1"/>
          <p:nvPr/>
        </p:nvSpPr>
        <p:spPr>
          <a:xfrm>
            <a:off x="6369669" y="664937"/>
            <a:ext cx="5282338"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Arial"/>
              </a:rPr>
              <a:t>User Inpu</a:t>
            </a:r>
            <a:r>
              <a:rPr lang="en-US">
                <a:cs typeface="Arial"/>
              </a:rPr>
              <a:t>t: </a:t>
            </a:r>
          </a:p>
          <a:p>
            <a:endParaRPr lang="en-US" sz="1400">
              <a:cs typeface="Arial"/>
            </a:endParaRPr>
          </a:p>
          <a:p>
            <a:r>
              <a:rPr lang="en-US" sz="1400">
                <a:cs typeface="Arial"/>
              </a:rPr>
              <a:t>CSV file with building &amp; power source coordinates (</a:t>
            </a:r>
            <a:r>
              <a:rPr lang="en-US" sz="1400" err="1">
                <a:cs typeface="Arial"/>
              </a:rPr>
              <a:t>lat</a:t>
            </a:r>
            <a:r>
              <a:rPr lang="en-US" sz="1400">
                <a:cs typeface="Arial"/>
              </a:rPr>
              <a:t>, long)</a:t>
            </a:r>
          </a:p>
          <a:p>
            <a:r>
              <a:rPr lang="en-US" sz="1400">
                <a:cs typeface="Arial"/>
              </a:rPr>
              <a:t>Hyperparameters: Poles Cost, MV Cables Cost, LV Cables Cost</a:t>
            </a:r>
          </a:p>
          <a:p>
            <a:endParaRPr lang="en-US" sz="1400">
              <a:cs typeface="Arial"/>
            </a:endParaRPr>
          </a:p>
        </p:txBody>
      </p:sp>
      <p:pic>
        <p:nvPicPr>
          <p:cNvPr id="6" name="Picture 5" descr="A screenshot of a computer&#10;&#10;AI-generated content may be incorrect.">
            <a:extLst>
              <a:ext uri="{FF2B5EF4-FFF2-40B4-BE49-F238E27FC236}">
                <a16:creationId xmlns:a16="http://schemas.microsoft.com/office/drawing/2014/main" id="{E7783EFC-6C3F-B7BD-D871-55FA2E9C3399}"/>
              </a:ext>
            </a:extLst>
          </p:cNvPr>
          <p:cNvPicPr>
            <a:picLocks noChangeAspect="1"/>
          </p:cNvPicPr>
          <p:nvPr/>
        </p:nvPicPr>
        <p:blipFill>
          <a:blip r:embed="rId4"/>
          <a:stretch>
            <a:fillRect/>
          </a:stretch>
        </p:blipFill>
        <p:spPr>
          <a:xfrm>
            <a:off x="6274203" y="2181740"/>
            <a:ext cx="5562197" cy="4416571"/>
          </a:xfrm>
          <a:prstGeom prst="rect">
            <a:avLst/>
          </a:prstGeom>
        </p:spPr>
      </p:pic>
      <p:sp>
        <p:nvSpPr>
          <p:cNvPr id="12" name="TextBox 11">
            <a:extLst>
              <a:ext uri="{FF2B5EF4-FFF2-40B4-BE49-F238E27FC236}">
                <a16:creationId xmlns:a16="http://schemas.microsoft.com/office/drawing/2014/main" id="{FA846E5D-829D-A94B-8129-11BF9A5B6959}"/>
              </a:ext>
            </a:extLst>
          </p:cNvPr>
          <p:cNvSpPr txBox="1"/>
          <p:nvPr/>
        </p:nvSpPr>
        <p:spPr>
          <a:xfrm>
            <a:off x="355600" y="3295603"/>
            <a:ext cx="5579389" cy="38779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Arial"/>
              </a:rPr>
              <a:t>Grid building and cost calculation logic:</a:t>
            </a:r>
            <a:endParaRPr lang="en-US">
              <a:cs typeface="Arial"/>
            </a:endParaRPr>
          </a:p>
          <a:p>
            <a:endParaRPr lang="en-US" sz="1400">
              <a:cs typeface="Arial"/>
            </a:endParaRPr>
          </a:p>
          <a:p>
            <a:r>
              <a:rPr lang="en-US" sz="1400">
                <a:cs typeface="Arial"/>
              </a:rPr>
              <a:t>Based on building locations from csv file, determine the number of poles and apply </a:t>
            </a:r>
            <a:r>
              <a:rPr lang="en-US" sz="1400" err="1">
                <a:cs typeface="Arial"/>
              </a:rPr>
              <a:t>Kmeans</a:t>
            </a:r>
            <a:r>
              <a:rPr lang="en-US" sz="1400">
                <a:cs typeface="Arial"/>
              </a:rPr>
              <a:t> algorithm to find initial pole locations. Then, make sure there's pole within 3-20 meters of every building.</a:t>
            </a:r>
            <a:endParaRPr lang="en-US"/>
          </a:p>
          <a:p>
            <a:endParaRPr lang="en-US" sz="1400">
              <a:cs typeface="Arial"/>
            </a:endParaRPr>
          </a:p>
          <a:p>
            <a:r>
              <a:rPr lang="en-US" sz="1400">
                <a:cs typeface="Arial"/>
              </a:rPr>
              <a:t>Use minimum spanning tree algorithm to make sure grid design is </a:t>
            </a:r>
            <a:r>
              <a:rPr lang="en-US" sz="1400" err="1">
                <a:cs typeface="Arial"/>
              </a:rPr>
              <a:t>acyclical</a:t>
            </a:r>
            <a:r>
              <a:rPr lang="en-US" sz="1400">
                <a:cs typeface="Arial"/>
              </a:rPr>
              <a:t> and favors minimum total cable distance. Here, it also looks to split any edge that's longer than 50 meters by placing intermediate poles.</a:t>
            </a:r>
          </a:p>
          <a:p>
            <a:endParaRPr lang="en-US" sz="1400">
              <a:cs typeface="Arial"/>
            </a:endParaRPr>
          </a:p>
          <a:p>
            <a:r>
              <a:rPr lang="en-US" sz="1400">
                <a:cs typeface="Arial"/>
              </a:rPr>
              <a:t>Based on the final grid design, determine the number of poles, MV cables (cable &gt; 30 meters), LV cables (cables &lt;= 30 meters). Multiply them by the costs hyperparameters input by user to calculate the total cost.</a:t>
            </a:r>
          </a:p>
          <a:p>
            <a:endParaRPr lang="en-US">
              <a:cs typeface="Arial"/>
            </a:endParaRPr>
          </a:p>
          <a:p>
            <a:endParaRPr lang="en-US" sz="1400">
              <a:cs typeface="Arial"/>
            </a:endParaRPr>
          </a:p>
        </p:txBody>
      </p:sp>
      <p:pic>
        <p:nvPicPr>
          <p:cNvPr id="21" name="Audio 20">
            <a:extLst>
              <a:ext uri="{FF2B5EF4-FFF2-40B4-BE49-F238E27FC236}">
                <a16:creationId xmlns:a16="http://schemas.microsoft.com/office/drawing/2014/main" id="{7B4D0E1C-C5BD-2784-B2A7-A3C4594BE8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49775110"/>
      </p:ext>
    </p:extLst>
  </p:cSld>
  <p:clrMapOvr>
    <a:masterClrMapping/>
  </p:clrMapOvr>
  <mc:AlternateContent xmlns:mc="http://schemas.openxmlformats.org/markup-compatibility/2006" xmlns:p14="http://schemas.microsoft.com/office/powerpoint/2010/main">
    <mc:Choice Requires="p14">
      <p:transition spd="slow" p14:dur="2000" advTm="62190"/>
    </mc:Choice>
    <mc:Fallback xmlns="">
      <p:transition spd="slow" advTm="62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42E05-CD26-75F6-622D-4C77FED52A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C6B2D1-2CE7-018F-DC95-08CD4C10E38D}"/>
              </a:ext>
            </a:extLst>
          </p:cNvPr>
          <p:cNvSpPr>
            <a:spLocks noGrp="1"/>
          </p:cNvSpPr>
          <p:nvPr>
            <p:ph type="title"/>
          </p:nvPr>
        </p:nvSpPr>
        <p:spPr>
          <a:xfrm>
            <a:off x="692912" y="1252728"/>
            <a:ext cx="4846320" cy="1682749"/>
          </a:xfrm>
        </p:spPr>
        <p:txBody>
          <a:bodyPr/>
          <a:lstStyle/>
          <a:p>
            <a:r>
              <a:rPr lang="en-US"/>
              <a:t>website project tab</a:t>
            </a:r>
            <a:endParaRPr lang="en-US">
              <a:cs typeface="Arial"/>
            </a:endParaRPr>
          </a:p>
        </p:txBody>
      </p:sp>
      <p:pic>
        <p:nvPicPr>
          <p:cNvPr id="7" name="Picture 6" descr="A screen shot of a graph&#10;&#10;AI-generated content may be incorrect.">
            <a:extLst>
              <a:ext uri="{FF2B5EF4-FFF2-40B4-BE49-F238E27FC236}">
                <a16:creationId xmlns:a16="http://schemas.microsoft.com/office/drawing/2014/main" id="{D2E947B3-3960-C8A6-541C-BED780B9DE30}"/>
              </a:ext>
            </a:extLst>
          </p:cNvPr>
          <p:cNvPicPr>
            <a:picLocks noChangeAspect="1"/>
          </p:cNvPicPr>
          <p:nvPr/>
        </p:nvPicPr>
        <p:blipFill>
          <a:blip r:embed="rId4"/>
          <a:stretch>
            <a:fillRect/>
          </a:stretch>
        </p:blipFill>
        <p:spPr>
          <a:xfrm>
            <a:off x="5955305" y="366080"/>
            <a:ext cx="5277590" cy="6133521"/>
          </a:xfrm>
          <a:prstGeom prst="rect">
            <a:avLst/>
          </a:prstGeom>
        </p:spPr>
      </p:pic>
      <p:sp>
        <p:nvSpPr>
          <p:cNvPr id="9" name="TextBox 8">
            <a:extLst>
              <a:ext uri="{FF2B5EF4-FFF2-40B4-BE49-F238E27FC236}">
                <a16:creationId xmlns:a16="http://schemas.microsoft.com/office/drawing/2014/main" id="{7F279459-3429-C4EE-CBF9-69A36D25271C}"/>
              </a:ext>
            </a:extLst>
          </p:cNvPr>
          <p:cNvSpPr txBox="1"/>
          <p:nvPr/>
        </p:nvSpPr>
        <p:spPr>
          <a:xfrm>
            <a:off x="735501" y="3454497"/>
            <a:ext cx="4472574"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Arial"/>
              </a:rPr>
              <a:t>Output:</a:t>
            </a:r>
            <a:endParaRPr lang="en-US">
              <a:cs typeface="Arial"/>
            </a:endParaRPr>
          </a:p>
          <a:p>
            <a:endParaRPr lang="en-US" sz="1600">
              <a:cs typeface="Arial"/>
            </a:endParaRPr>
          </a:p>
          <a:p>
            <a:r>
              <a:rPr lang="en-US" sz="1600">
                <a:cs typeface="Arial"/>
              </a:rPr>
              <a:t>Graph for grid design with different nodes representing buildings, a power source, and poles. Edges represent cables connecting the buildings, poles and power source. It also outputs the total cost for the grid design below the visual.</a:t>
            </a:r>
            <a:endParaRPr lang="en-US" sz="1600"/>
          </a:p>
          <a:p>
            <a:endParaRPr lang="en-US">
              <a:cs typeface="Arial"/>
            </a:endParaRPr>
          </a:p>
        </p:txBody>
      </p:sp>
      <p:pic>
        <p:nvPicPr>
          <p:cNvPr id="17" name="Audio 16">
            <a:extLst>
              <a:ext uri="{FF2B5EF4-FFF2-40B4-BE49-F238E27FC236}">
                <a16:creationId xmlns:a16="http://schemas.microsoft.com/office/drawing/2014/main" id="{DFCA68CD-CB1E-63AA-FCEB-0C59E2C7A9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92489813"/>
      </p:ext>
    </p:extLst>
  </p:cSld>
  <p:clrMapOvr>
    <a:masterClrMapping/>
  </p:clrMapOvr>
  <mc:AlternateContent xmlns:mc="http://schemas.openxmlformats.org/markup-compatibility/2006" xmlns:p14="http://schemas.microsoft.com/office/powerpoint/2010/main">
    <mc:Choice Requires="p14">
      <p:transition spd="slow" p14:dur="2000" advTm="27382"/>
    </mc:Choice>
    <mc:Fallback xmlns="">
      <p:transition spd="slow" advTm="27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12C1DA1-B643-DEB8-EB8B-2CF96FB4ADB0}"/>
              </a:ext>
            </a:extLst>
          </p:cNvPr>
          <p:cNvSpPr>
            <a:spLocks noGrp="1"/>
          </p:cNvSpPr>
          <p:nvPr>
            <p:ph type="title"/>
          </p:nvPr>
        </p:nvSpPr>
        <p:spPr>
          <a:xfrm>
            <a:off x="603503" y="1463040"/>
            <a:ext cx="11005990" cy="575321"/>
          </a:xfrm>
        </p:spPr>
        <p:txBody>
          <a:bodyPr/>
          <a:lstStyle/>
          <a:p>
            <a:r>
              <a:rPr lang="en-US" sz="4500"/>
              <a:t>Homepage lighthouse scores</a:t>
            </a:r>
          </a:p>
        </p:txBody>
      </p:sp>
      <p:sp>
        <p:nvSpPr>
          <p:cNvPr id="10" name="Text Placeholder 2">
            <a:extLst>
              <a:ext uri="{FF2B5EF4-FFF2-40B4-BE49-F238E27FC236}">
                <a16:creationId xmlns:a16="http://schemas.microsoft.com/office/drawing/2014/main" id="{A1B0B498-82EE-2A5E-A204-F18CD0294C7A}"/>
              </a:ext>
            </a:extLst>
          </p:cNvPr>
          <p:cNvSpPr>
            <a:spLocks noGrp="1"/>
          </p:cNvSpPr>
          <p:nvPr>
            <p:ph type="body" sz="quarter" idx="13"/>
          </p:nvPr>
        </p:nvSpPr>
        <p:spPr>
          <a:xfrm>
            <a:off x="649224" y="2971800"/>
            <a:ext cx="4828032" cy="490538"/>
          </a:xfrm>
        </p:spPr>
        <p:txBody>
          <a:bodyPr/>
          <a:lstStyle/>
          <a:p>
            <a:r>
              <a:rPr lang="en-US"/>
              <a:t>Desktop</a:t>
            </a:r>
          </a:p>
        </p:txBody>
      </p:sp>
      <p:sp>
        <p:nvSpPr>
          <p:cNvPr id="12" name="Text Placeholder 3">
            <a:extLst>
              <a:ext uri="{FF2B5EF4-FFF2-40B4-BE49-F238E27FC236}">
                <a16:creationId xmlns:a16="http://schemas.microsoft.com/office/drawing/2014/main" id="{86DA8332-7EBD-F47E-1CDA-F36D59E3F4EC}"/>
              </a:ext>
            </a:extLst>
          </p:cNvPr>
          <p:cNvSpPr>
            <a:spLocks noGrp="1"/>
          </p:cNvSpPr>
          <p:nvPr>
            <p:ph type="body" sz="quarter" idx="14"/>
          </p:nvPr>
        </p:nvSpPr>
        <p:spPr>
          <a:xfrm>
            <a:off x="6236208" y="2971800"/>
            <a:ext cx="4828032" cy="490538"/>
          </a:xfrm>
        </p:spPr>
        <p:txBody>
          <a:bodyPr/>
          <a:lstStyle/>
          <a:p>
            <a:r>
              <a:rPr lang="en-US"/>
              <a:t>Mobile</a:t>
            </a:r>
          </a:p>
        </p:txBody>
      </p:sp>
      <p:pic>
        <p:nvPicPr>
          <p:cNvPr id="3" name="Picture 2">
            <a:extLst>
              <a:ext uri="{FF2B5EF4-FFF2-40B4-BE49-F238E27FC236}">
                <a16:creationId xmlns:a16="http://schemas.microsoft.com/office/drawing/2014/main" id="{4408CBB1-7B55-ED1B-4EC1-07C724817519}"/>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736092" y="3501036"/>
            <a:ext cx="5120640" cy="2349266"/>
          </a:xfrm>
          <a:prstGeom prst="rect">
            <a:avLst/>
          </a:prstGeom>
        </p:spPr>
      </p:pic>
      <p:pic>
        <p:nvPicPr>
          <p:cNvPr id="5" name="Picture 4">
            <a:extLst>
              <a:ext uri="{FF2B5EF4-FFF2-40B4-BE49-F238E27FC236}">
                <a16:creationId xmlns:a16="http://schemas.microsoft.com/office/drawing/2014/main" id="{071DB5A4-FC27-0AD2-8976-51BE7FCDFC4A}"/>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337807" y="3483842"/>
            <a:ext cx="5373285" cy="2378041"/>
          </a:xfrm>
          <a:prstGeom prst="rect">
            <a:avLst/>
          </a:prstGeom>
        </p:spPr>
      </p:pic>
      <p:pic>
        <p:nvPicPr>
          <p:cNvPr id="20" name="Audio 19">
            <a:hlinkClick r:id="" action="ppaction://media"/>
            <a:extLst>
              <a:ext uri="{FF2B5EF4-FFF2-40B4-BE49-F238E27FC236}">
                <a16:creationId xmlns:a16="http://schemas.microsoft.com/office/drawing/2014/main" id="{AFD8EA14-DF21-469A-4A65-7AA58199F9A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1127566" y="5797549"/>
            <a:ext cx="963853" cy="963853"/>
          </a:xfrm>
          <a:prstGeom prst="ellipse">
            <a:avLst/>
          </a:prstGeom>
        </p:spPr>
      </p:pic>
    </p:spTree>
    <p:extLst>
      <p:ext uri="{BB962C8B-B14F-4D97-AF65-F5344CB8AC3E}">
        <p14:creationId xmlns:p14="http://schemas.microsoft.com/office/powerpoint/2010/main" val="3154361511"/>
      </p:ext>
    </p:extLst>
  </p:cSld>
  <p:clrMapOvr>
    <a:masterClrMapping/>
  </p:clrMapOvr>
  <mc:AlternateContent xmlns:mc="http://schemas.openxmlformats.org/markup-compatibility/2006" xmlns:p14="http://schemas.microsoft.com/office/powerpoint/2010/main">
    <mc:Choice Requires="p14">
      <p:transition spd="slow" p14:dur="2000" advTm="4261"/>
    </mc:Choice>
    <mc:Fallback xmlns="">
      <p:transition spd="slow" advTm="4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extLst>
    <p:ext uri="{6950BFC3-D8DA-4A85-94F7-54DA5524770B}">
      <p188:commentRel xmlns:p188="http://schemas.microsoft.com/office/powerpoint/2018/8/main" r:id="rId5"/>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6CA7F-9399-7DE1-D34F-E6C42DC61F96}"/>
              </a:ext>
            </a:extLst>
          </p:cNvPr>
          <p:cNvSpPr>
            <a:spLocks noGrp="1"/>
          </p:cNvSpPr>
          <p:nvPr>
            <p:ph type="title"/>
          </p:nvPr>
        </p:nvSpPr>
        <p:spPr>
          <a:xfrm>
            <a:off x="667512" y="1399032"/>
            <a:ext cx="4846320" cy="1682749"/>
          </a:xfrm>
        </p:spPr>
        <p:txBody>
          <a:bodyPr anchor="t">
            <a:normAutofit/>
          </a:bodyPr>
          <a:lstStyle/>
          <a:p>
            <a:r>
              <a:rPr lang="en-US"/>
              <a:t>Members and Roles</a:t>
            </a:r>
          </a:p>
        </p:txBody>
      </p:sp>
      <p:sp>
        <p:nvSpPr>
          <p:cNvPr id="19" name="Text Placeholder 2">
            <a:extLst>
              <a:ext uri="{FF2B5EF4-FFF2-40B4-BE49-F238E27FC236}">
                <a16:creationId xmlns:a16="http://schemas.microsoft.com/office/drawing/2014/main" id="{3BE9E00B-24D7-255A-1058-E7DFEFDCADD6}"/>
              </a:ext>
            </a:extLst>
          </p:cNvPr>
          <p:cNvSpPr>
            <a:spLocks noGrp="1"/>
          </p:cNvSpPr>
          <p:nvPr>
            <p:ph type="body" sz="quarter" idx="13"/>
          </p:nvPr>
        </p:nvSpPr>
        <p:spPr>
          <a:xfrm>
            <a:off x="5709130" y="349617"/>
            <a:ext cx="4828032" cy="490538"/>
          </a:xfrm>
        </p:spPr>
        <p:txBody>
          <a:bodyPr vert="horz" lIns="91440" tIns="45720" rIns="91440" bIns="45720" rtlCol="0" anchor="t">
            <a:noAutofit/>
          </a:bodyPr>
          <a:lstStyle/>
          <a:p>
            <a:r>
              <a:rPr lang="en-US" sz="2000">
                <a:cs typeface="Arial"/>
              </a:rPr>
              <a:t>Taylor Boyd</a:t>
            </a:r>
          </a:p>
        </p:txBody>
      </p:sp>
      <p:sp>
        <p:nvSpPr>
          <p:cNvPr id="21" name="Text Placeholder 3">
            <a:extLst>
              <a:ext uri="{FF2B5EF4-FFF2-40B4-BE49-F238E27FC236}">
                <a16:creationId xmlns:a16="http://schemas.microsoft.com/office/drawing/2014/main" id="{6013C883-2AB3-47F3-4023-0440D3F56E17}"/>
              </a:ext>
            </a:extLst>
          </p:cNvPr>
          <p:cNvSpPr>
            <a:spLocks noGrp="1"/>
          </p:cNvSpPr>
          <p:nvPr>
            <p:ph type="body" sz="quarter" idx="14"/>
          </p:nvPr>
        </p:nvSpPr>
        <p:spPr>
          <a:xfrm>
            <a:off x="5709131" y="1968745"/>
            <a:ext cx="4828032" cy="490538"/>
          </a:xfrm>
        </p:spPr>
        <p:txBody>
          <a:bodyPr vert="horz" lIns="91440" tIns="45720" rIns="91440" bIns="45720" rtlCol="0" anchor="t">
            <a:noAutofit/>
          </a:bodyPr>
          <a:lstStyle/>
          <a:p>
            <a:r>
              <a:rPr lang="en-US" sz="2000">
                <a:cs typeface="Arial"/>
              </a:rPr>
              <a:t>Enming Li</a:t>
            </a:r>
          </a:p>
        </p:txBody>
      </p:sp>
      <p:sp>
        <p:nvSpPr>
          <p:cNvPr id="23" name="Text Placeholder 4">
            <a:extLst>
              <a:ext uri="{FF2B5EF4-FFF2-40B4-BE49-F238E27FC236}">
                <a16:creationId xmlns:a16="http://schemas.microsoft.com/office/drawing/2014/main" id="{8F832F3C-8DA8-3C7E-DF3D-F0C0AEBEED5E}"/>
              </a:ext>
            </a:extLst>
          </p:cNvPr>
          <p:cNvSpPr>
            <a:spLocks noGrp="1"/>
          </p:cNvSpPr>
          <p:nvPr>
            <p:ph type="body" sz="quarter" idx="15"/>
          </p:nvPr>
        </p:nvSpPr>
        <p:spPr>
          <a:xfrm>
            <a:off x="5368431" y="842077"/>
            <a:ext cx="6344732" cy="1137120"/>
          </a:xfrm>
        </p:spPr>
        <p:txBody>
          <a:bodyPr vert="horz" lIns="91440" tIns="45720" rIns="91440" bIns="45720" rtlCol="0" anchor="t">
            <a:noAutofit/>
          </a:bodyPr>
          <a:lstStyle/>
          <a:p>
            <a:pPr marL="283210" indent="-283210"/>
            <a:r>
              <a:rPr lang="en-US" sz="1400">
                <a:solidFill>
                  <a:srgbClr val="3B4546"/>
                </a:solidFill>
                <a:latin typeface="Arial"/>
                <a:cs typeface="Arial"/>
              </a:rPr>
              <a:t>To </a:t>
            </a:r>
            <a:r>
              <a:rPr lang="en-US" sz="1400">
                <a:cs typeface="Arial"/>
              </a:rPr>
              <a:t>research related works and propose methods to the team regarding initial parameterization and approach to determining pole count and locations (i.e. clustering, etc.).</a:t>
            </a:r>
            <a:endParaRPr lang="en-US"/>
          </a:p>
        </p:txBody>
      </p:sp>
      <p:sp>
        <p:nvSpPr>
          <p:cNvPr id="25" name="Text Placeholder 5">
            <a:extLst>
              <a:ext uri="{FF2B5EF4-FFF2-40B4-BE49-F238E27FC236}">
                <a16:creationId xmlns:a16="http://schemas.microsoft.com/office/drawing/2014/main" id="{80C675E9-FBC8-9C35-421B-255E42C7239A}"/>
              </a:ext>
            </a:extLst>
          </p:cNvPr>
          <p:cNvSpPr>
            <a:spLocks noGrp="1"/>
          </p:cNvSpPr>
          <p:nvPr>
            <p:ph type="body" sz="quarter" idx="16"/>
          </p:nvPr>
        </p:nvSpPr>
        <p:spPr>
          <a:xfrm>
            <a:off x="5330803" y="3894027"/>
            <a:ext cx="6354136" cy="845491"/>
          </a:xfrm>
        </p:spPr>
        <p:txBody>
          <a:bodyPr vert="horz" lIns="91440" tIns="45720" rIns="91440" bIns="45720" rtlCol="0" anchor="t">
            <a:noAutofit/>
          </a:bodyPr>
          <a:lstStyle/>
          <a:p>
            <a:pPr marL="283210" indent="-283210"/>
            <a:r>
              <a:rPr lang="en-US" sz="1400">
                <a:cs typeface="Arial"/>
              </a:rPr>
              <a:t>To research related works and propose methods to the team regarding initial parameterization and approach to determining pole count and locations (i.e. clustering, etc.).</a:t>
            </a:r>
            <a:endParaRPr lang="en-US">
              <a:cs typeface="Arial"/>
            </a:endParaRPr>
          </a:p>
        </p:txBody>
      </p:sp>
      <p:sp>
        <p:nvSpPr>
          <p:cNvPr id="4" name="Text Placeholder 2">
            <a:extLst>
              <a:ext uri="{FF2B5EF4-FFF2-40B4-BE49-F238E27FC236}">
                <a16:creationId xmlns:a16="http://schemas.microsoft.com/office/drawing/2014/main" id="{3964F64E-B4FF-52B5-784F-7DF2A8B4473A}"/>
              </a:ext>
            </a:extLst>
          </p:cNvPr>
          <p:cNvSpPr txBox="1">
            <a:spLocks/>
          </p:cNvSpPr>
          <p:nvPr/>
        </p:nvSpPr>
        <p:spPr>
          <a:xfrm>
            <a:off x="5711012" y="3399498"/>
            <a:ext cx="4828032" cy="490538"/>
          </a:xfrm>
          <a:prstGeom prst="rect">
            <a:avLst/>
          </a:prstGeom>
        </p:spPr>
        <p:txBody>
          <a:bodyPr vert="horz" lIns="91440" tIns="45720" rIns="91440" bIns="45720" rtlCol="0" anchor="t">
            <a:noAutofit/>
          </a:bodyPr>
          <a:lstStyle>
            <a:lvl1pPr marL="0" indent="0" algn="l" defTabSz="914400" rtl="0" eaLnBrk="1" latinLnBrk="0" hangingPunct="1">
              <a:lnSpc>
                <a:spcPct val="150000"/>
              </a:lnSpc>
              <a:spcBef>
                <a:spcPts val="0"/>
              </a:spcBef>
              <a:buFont typeface="Arial" panose="020B0604020202020204" pitchFamily="34" charset="0"/>
              <a:buNone/>
              <a:defRPr sz="2200" b="1"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cs typeface="Arial"/>
              </a:rPr>
              <a:t>Taylor Nguyen</a:t>
            </a:r>
          </a:p>
        </p:txBody>
      </p:sp>
      <p:sp>
        <p:nvSpPr>
          <p:cNvPr id="6" name="Text Placeholder 3">
            <a:extLst>
              <a:ext uri="{FF2B5EF4-FFF2-40B4-BE49-F238E27FC236}">
                <a16:creationId xmlns:a16="http://schemas.microsoft.com/office/drawing/2014/main" id="{FE46191C-F65B-512F-99D1-5D490FA7253F}"/>
              </a:ext>
            </a:extLst>
          </p:cNvPr>
          <p:cNvSpPr txBox="1">
            <a:spLocks/>
          </p:cNvSpPr>
          <p:nvPr/>
        </p:nvSpPr>
        <p:spPr>
          <a:xfrm>
            <a:off x="5711012" y="5103293"/>
            <a:ext cx="4828032" cy="490538"/>
          </a:xfrm>
          <a:prstGeom prst="rect">
            <a:avLst/>
          </a:prstGeom>
        </p:spPr>
        <p:txBody>
          <a:bodyPr vert="horz" lIns="91440" tIns="45720" rIns="91440" bIns="45720" rtlCol="0" anchor="t">
            <a:noAutofit/>
          </a:bodyPr>
          <a:lstStyle>
            <a:lvl1pPr marL="0" indent="0" algn="l" defTabSz="914400" rtl="0" eaLnBrk="1" latinLnBrk="0" hangingPunct="1">
              <a:lnSpc>
                <a:spcPct val="100000"/>
              </a:lnSpc>
              <a:spcBef>
                <a:spcPts val="0"/>
              </a:spcBef>
              <a:buFont typeface="Arial" panose="020B0604020202020204" pitchFamily="34" charset="0"/>
              <a:buNone/>
              <a:defRPr sz="2200" b="1"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cs typeface="Arial"/>
              </a:rPr>
              <a:t>Dharshan Rammohan</a:t>
            </a:r>
          </a:p>
        </p:txBody>
      </p:sp>
      <p:sp>
        <p:nvSpPr>
          <p:cNvPr id="8" name="Text Placeholder 4">
            <a:extLst>
              <a:ext uri="{FF2B5EF4-FFF2-40B4-BE49-F238E27FC236}">
                <a16:creationId xmlns:a16="http://schemas.microsoft.com/office/drawing/2014/main" id="{5833DAD2-2E51-7A5A-C9D6-DCD5A2A89914}"/>
              </a:ext>
            </a:extLst>
          </p:cNvPr>
          <p:cNvSpPr txBox="1">
            <a:spLocks/>
          </p:cNvSpPr>
          <p:nvPr/>
        </p:nvSpPr>
        <p:spPr>
          <a:xfrm>
            <a:off x="139793" y="3252254"/>
            <a:ext cx="4162214" cy="1852083"/>
          </a:xfrm>
          <a:prstGeom prst="rect">
            <a:avLst/>
          </a:prstGeom>
        </p:spPr>
        <p:txBody>
          <a:bodyPr vert="horz" lIns="91440" tIns="45720" rIns="91440" bIns="45720" rtlCol="0" anchor="t">
            <a:noAutofit/>
          </a:bodyPr>
          <a:lstStyle>
            <a:lvl1pPr marL="283464"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1pPr>
            <a:lvl2pPr marL="6858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2pPr>
            <a:lvl3pPr marL="11430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3pPr>
            <a:lvl4pPr marL="16002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4pPr>
            <a:lvl5pPr marL="20574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a:cs typeface="Arial"/>
              </a:rPr>
              <a:t>*Note that we’ll all work on the team’s research paper along the way since we will all be doing our own research. We are also all working on the project's optimization since our parameterization is pretty much solidified.</a:t>
            </a:r>
          </a:p>
          <a:p>
            <a:pPr marL="0" indent="0">
              <a:buNone/>
            </a:pPr>
            <a:br>
              <a:rPr lang="en-US"/>
            </a:br>
            <a:endParaRPr lang="en-US"/>
          </a:p>
        </p:txBody>
      </p:sp>
      <p:sp>
        <p:nvSpPr>
          <p:cNvPr id="10" name="Text Placeholder 4">
            <a:extLst>
              <a:ext uri="{FF2B5EF4-FFF2-40B4-BE49-F238E27FC236}">
                <a16:creationId xmlns:a16="http://schemas.microsoft.com/office/drawing/2014/main" id="{BEFE9205-0911-C17C-C116-4571443A67DF}"/>
              </a:ext>
            </a:extLst>
          </p:cNvPr>
          <p:cNvSpPr txBox="1">
            <a:spLocks/>
          </p:cNvSpPr>
          <p:nvPr/>
        </p:nvSpPr>
        <p:spPr>
          <a:xfrm>
            <a:off x="5370313" y="2320923"/>
            <a:ext cx="6344731" cy="930156"/>
          </a:xfrm>
          <a:prstGeom prst="rect">
            <a:avLst/>
          </a:prstGeom>
        </p:spPr>
        <p:txBody>
          <a:bodyPr vert="horz" lIns="91440" tIns="45720" rIns="91440" bIns="45720" rtlCol="0" anchor="t">
            <a:noAutofit/>
          </a:bodyPr>
          <a:lstStyle>
            <a:lvl1pPr marL="283464"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1pPr>
            <a:lvl2pPr marL="6858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2pPr>
            <a:lvl3pPr marL="11430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3pPr>
            <a:lvl4pPr marL="16002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4pPr>
            <a:lvl5pPr marL="20574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3210" indent="-283210"/>
            <a:r>
              <a:rPr lang="en-US" sz="1400">
                <a:cs typeface="Arial"/>
              </a:rPr>
              <a:t>To research related works &amp; propose methods to the team regarding ways to find all possible grid designs (connectivity) within given constraints, assuming candidate pole count and locations have been determined.</a:t>
            </a:r>
          </a:p>
        </p:txBody>
      </p:sp>
      <p:sp>
        <p:nvSpPr>
          <p:cNvPr id="11" name="Text Placeholder 4">
            <a:extLst>
              <a:ext uri="{FF2B5EF4-FFF2-40B4-BE49-F238E27FC236}">
                <a16:creationId xmlns:a16="http://schemas.microsoft.com/office/drawing/2014/main" id="{F8ADBAE6-8DAD-71DC-5F84-259A10A5142A}"/>
              </a:ext>
            </a:extLst>
          </p:cNvPr>
          <p:cNvSpPr txBox="1">
            <a:spLocks/>
          </p:cNvSpPr>
          <p:nvPr/>
        </p:nvSpPr>
        <p:spPr>
          <a:xfrm>
            <a:off x="5370313" y="5472405"/>
            <a:ext cx="6344731" cy="930156"/>
          </a:xfrm>
          <a:prstGeom prst="rect">
            <a:avLst/>
          </a:prstGeom>
        </p:spPr>
        <p:txBody>
          <a:bodyPr vert="horz" lIns="91440" tIns="45720" rIns="91440" bIns="45720" rtlCol="0" anchor="t">
            <a:noAutofit/>
          </a:bodyPr>
          <a:lstStyle>
            <a:lvl1pPr marL="283464"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1pPr>
            <a:lvl2pPr marL="6858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2pPr>
            <a:lvl3pPr marL="11430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3pPr>
            <a:lvl4pPr marL="16002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4pPr>
            <a:lvl5pPr marL="2057400" indent="-283464" algn="l" defTabSz="914400" rtl="0" eaLnBrk="1" latinLnBrk="0" hangingPunct="1">
              <a:lnSpc>
                <a:spcPct val="150000"/>
              </a:lnSpc>
              <a:spcBef>
                <a:spcPts val="0"/>
              </a:spcBef>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3210" indent="-283210"/>
            <a:r>
              <a:rPr lang="en-US" sz="1400">
                <a:cs typeface="Arial"/>
              </a:rPr>
              <a:t>To research related works &amp; propose methods to the team regarding ways to find all possible grid designs (connectivity) within given constraints, assuming candidate pole count and locations have been determined.</a:t>
            </a:r>
          </a:p>
        </p:txBody>
      </p:sp>
      <p:pic>
        <p:nvPicPr>
          <p:cNvPr id="32" name="Audio 31">
            <a:hlinkClick r:id="" action="ppaction://media"/>
            <a:extLst>
              <a:ext uri="{FF2B5EF4-FFF2-40B4-BE49-F238E27FC236}">
                <a16:creationId xmlns:a16="http://schemas.microsoft.com/office/drawing/2014/main" id="{1EA4331A-D36C-67D5-9A27-19530D7E3FC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1029950" y="5695950"/>
            <a:ext cx="1079754" cy="1079754"/>
          </a:xfrm>
          <a:prstGeom prst="ellipse">
            <a:avLst/>
          </a:prstGeom>
        </p:spPr>
      </p:pic>
    </p:spTree>
    <p:extLst>
      <p:ext uri="{BB962C8B-B14F-4D97-AF65-F5344CB8AC3E}">
        <p14:creationId xmlns:p14="http://schemas.microsoft.com/office/powerpoint/2010/main" val="924409464"/>
      </p:ext>
    </p:extLst>
  </p:cSld>
  <p:clrMapOvr>
    <a:masterClrMapping/>
  </p:clrMapOvr>
  <mc:AlternateContent xmlns:mc="http://schemas.openxmlformats.org/markup-compatibility/2006" xmlns:p14="http://schemas.microsoft.com/office/powerpoint/2010/main">
    <mc:Choice Requires="p14">
      <p:transition spd="slow" p14:dur="2000" advTm="26601"/>
    </mc:Choice>
    <mc:Fallback xmlns="">
      <p:transition spd="slow" advTm="26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97968AF-B2B7-A99B-5F11-B71040C27726}"/>
              </a:ext>
            </a:extLst>
          </p:cNvPr>
          <p:cNvSpPr>
            <a:spLocks noGrp="1"/>
          </p:cNvSpPr>
          <p:nvPr>
            <p:ph type="title"/>
          </p:nvPr>
        </p:nvSpPr>
        <p:spPr>
          <a:xfrm>
            <a:off x="2398625" y="1594744"/>
            <a:ext cx="8135789" cy="704088"/>
          </a:xfrm>
        </p:spPr>
        <p:txBody>
          <a:bodyPr/>
          <a:lstStyle/>
          <a:p>
            <a:r>
              <a:rPr lang="en-US" err="1"/>
              <a:t>Renewvia</a:t>
            </a:r>
            <a:r>
              <a:rPr lang="en-US"/>
              <a:t> Energy</a:t>
            </a:r>
            <a:endParaRPr lang="en-US">
              <a:cs typeface="Arial"/>
            </a:endParaRPr>
          </a:p>
        </p:txBody>
      </p:sp>
      <p:sp>
        <p:nvSpPr>
          <p:cNvPr id="13" name="Content Placeholder 2">
            <a:extLst>
              <a:ext uri="{FF2B5EF4-FFF2-40B4-BE49-F238E27FC236}">
                <a16:creationId xmlns:a16="http://schemas.microsoft.com/office/drawing/2014/main" id="{1EBC03B6-137F-F777-1060-2C784495187F}"/>
              </a:ext>
            </a:extLst>
          </p:cNvPr>
          <p:cNvSpPr>
            <a:spLocks noGrp="1"/>
          </p:cNvSpPr>
          <p:nvPr>
            <p:ph idx="1"/>
          </p:nvPr>
        </p:nvSpPr>
        <p:spPr>
          <a:xfrm>
            <a:off x="2397835" y="2821809"/>
            <a:ext cx="7395390" cy="3296563"/>
          </a:xfrm>
        </p:spPr>
        <p:txBody>
          <a:bodyPr vert="horz" lIns="91440" tIns="45720" rIns="91440" bIns="45720" rtlCol="0" anchor="t">
            <a:noAutofit/>
          </a:bodyPr>
          <a:lstStyle/>
          <a:p>
            <a:r>
              <a:rPr lang="en-US" sz="1800">
                <a:cs typeface="Arial"/>
              </a:rPr>
              <a:t>Our partner organization is </a:t>
            </a:r>
            <a:r>
              <a:rPr lang="en-US" sz="1800" err="1">
                <a:cs typeface="Arial"/>
              </a:rPr>
              <a:t>Renewvia</a:t>
            </a:r>
            <a:r>
              <a:rPr lang="en-US" sz="1800">
                <a:cs typeface="Arial"/>
              </a:rPr>
              <a:t> Energy. Our partner at </a:t>
            </a:r>
            <a:r>
              <a:rPr lang="en-US" sz="1800" err="1">
                <a:cs typeface="Arial"/>
              </a:rPr>
              <a:t>Renewvia</a:t>
            </a:r>
            <a:r>
              <a:rPr lang="en-US" sz="1800">
                <a:cs typeface="Arial"/>
              </a:rPr>
              <a:t>, Nicholas Selby, proposed bi-weekly meetings to check in on progress; these meetings have been scheduled for every other Wednesday 3-4pm UTC. The deliverables for the semester include an approach to solving the graph problem presented as well as documentation for the project (a research paper).</a:t>
            </a:r>
            <a:endParaRPr lang="en-US"/>
          </a:p>
          <a:p>
            <a:br>
              <a:rPr lang="en-US"/>
            </a:br>
            <a:endParaRPr lang="en-US"/>
          </a:p>
        </p:txBody>
      </p:sp>
      <p:pic>
        <p:nvPicPr>
          <p:cNvPr id="8" name="Audio 7">
            <a:hlinkClick r:id="" action="ppaction://media"/>
            <a:extLst>
              <a:ext uri="{FF2B5EF4-FFF2-40B4-BE49-F238E27FC236}">
                <a16:creationId xmlns:a16="http://schemas.microsoft.com/office/drawing/2014/main" id="{9143630B-E4C5-1399-A80D-41ABBB22444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680700" y="5289550"/>
            <a:ext cx="1371854" cy="1371854"/>
          </a:xfrm>
          <a:prstGeom prst="ellipse">
            <a:avLst/>
          </a:prstGeom>
        </p:spPr>
      </p:pic>
    </p:spTree>
    <p:extLst>
      <p:ext uri="{BB962C8B-B14F-4D97-AF65-F5344CB8AC3E}">
        <p14:creationId xmlns:p14="http://schemas.microsoft.com/office/powerpoint/2010/main" val="1650479494"/>
      </p:ext>
    </p:extLst>
  </p:cSld>
  <p:clrMapOvr>
    <a:masterClrMapping/>
  </p:clrMapOvr>
  <mc:AlternateContent xmlns:mc="http://schemas.openxmlformats.org/markup-compatibility/2006" xmlns:p14="http://schemas.microsoft.com/office/powerpoint/2010/main">
    <mc:Choice Requires="p14">
      <p:transition spd="slow" p14:dur="2000" advTm="11504"/>
    </mc:Choice>
    <mc:Fallback xmlns="">
      <p:transition spd="slow" advTm="11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7F0FB52-BC87-FF79-60D8-2172EC46EF58}"/>
              </a:ext>
            </a:extLst>
          </p:cNvPr>
          <p:cNvSpPr>
            <a:spLocks noGrp="1"/>
          </p:cNvSpPr>
          <p:nvPr>
            <p:ph type="title"/>
          </p:nvPr>
        </p:nvSpPr>
        <p:spPr>
          <a:xfrm>
            <a:off x="603503" y="1156856"/>
            <a:ext cx="11366823" cy="881506"/>
          </a:xfrm>
        </p:spPr>
        <p:txBody>
          <a:bodyPr anchor="t">
            <a:noAutofit/>
          </a:bodyPr>
          <a:lstStyle/>
          <a:p>
            <a:r>
              <a:rPr lang="en-US" sz="4000"/>
              <a:t>Renewvia Solar Mini-Grid Powerline Distribution networks design</a:t>
            </a:r>
          </a:p>
        </p:txBody>
      </p:sp>
      <p:sp>
        <p:nvSpPr>
          <p:cNvPr id="37" name="Text Placeholder 2">
            <a:extLst>
              <a:ext uri="{FF2B5EF4-FFF2-40B4-BE49-F238E27FC236}">
                <a16:creationId xmlns:a16="http://schemas.microsoft.com/office/drawing/2014/main" id="{0B1C415C-9AED-73B7-9F95-F4179392DCF1}"/>
              </a:ext>
            </a:extLst>
          </p:cNvPr>
          <p:cNvSpPr>
            <a:spLocks noGrp="1"/>
          </p:cNvSpPr>
          <p:nvPr>
            <p:ph type="body" sz="quarter" idx="13"/>
          </p:nvPr>
        </p:nvSpPr>
        <p:spPr>
          <a:xfrm>
            <a:off x="602188" y="2821281"/>
            <a:ext cx="11093364" cy="3096388"/>
          </a:xfrm>
        </p:spPr>
        <p:txBody>
          <a:bodyPr vert="horz" lIns="91440" tIns="45720" rIns="91440" bIns="45720" rtlCol="0" anchor="t">
            <a:noAutofit/>
          </a:bodyPr>
          <a:lstStyle/>
          <a:p>
            <a:r>
              <a:rPr lang="en-US" sz="1800"/>
              <a:t>The goal of our team is to produce a viable solution to the graph theory problem proposed by Nicholas Selby at Renewvia. More specifically, we hope to create a model for automating electricity grid pole and cable distribution such that the results include an optimal, cost-saving design for a given community. Further, we plan to start the project by focusing on its parameterization aspects as recommended by Nicholas. We will shift focus to optimization only when we feel like we’ve first been able to propose a worthwhile solution to finding all the possible grid designs given the basic constraints.</a:t>
            </a:r>
          </a:p>
        </p:txBody>
      </p:sp>
      <p:pic>
        <p:nvPicPr>
          <p:cNvPr id="6" name="Audio 5">
            <a:hlinkClick r:id="" action="ppaction://media"/>
            <a:extLst>
              <a:ext uri="{FF2B5EF4-FFF2-40B4-BE49-F238E27FC236}">
                <a16:creationId xmlns:a16="http://schemas.microsoft.com/office/drawing/2014/main" id="{198BE728-B4DE-F136-93D4-FA8EA97FDDD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420350" y="5016500"/>
            <a:ext cx="1486154" cy="1486154"/>
          </a:xfrm>
          <a:prstGeom prst="ellipse">
            <a:avLst/>
          </a:prstGeom>
        </p:spPr>
      </p:pic>
    </p:spTree>
    <p:extLst>
      <p:ext uri="{BB962C8B-B14F-4D97-AF65-F5344CB8AC3E}">
        <p14:creationId xmlns:p14="http://schemas.microsoft.com/office/powerpoint/2010/main" val="2067662470"/>
      </p:ext>
    </p:extLst>
  </p:cSld>
  <p:clrMapOvr>
    <a:masterClrMapping/>
  </p:clrMapOvr>
  <mc:AlternateContent xmlns:mc="http://schemas.openxmlformats.org/markup-compatibility/2006" xmlns:p14="http://schemas.microsoft.com/office/powerpoint/2010/main">
    <mc:Choice Requires="p14">
      <p:transition spd="slow" p14:dur="2000" advTm="18327"/>
    </mc:Choice>
    <mc:Fallback xmlns="">
      <p:transition spd="slow" advTm="18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8A5BF94-77B7-4A6F-58AA-197E40D95D4B}"/>
              </a:ext>
            </a:extLst>
          </p:cNvPr>
          <p:cNvSpPr>
            <a:spLocks noGrp="1"/>
          </p:cNvSpPr>
          <p:nvPr>
            <p:ph type="title"/>
          </p:nvPr>
        </p:nvSpPr>
        <p:spPr>
          <a:xfrm>
            <a:off x="603504" y="1463040"/>
            <a:ext cx="10515600" cy="575321"/>
          </a:xfrm>
        </p:spPr>
        <p:txBody>
          <a:bodyPr anchor="t">
            <a:normAutofit/>
          </a:bodyPr>
          <a:lstStyle/>
          <a:p>
            <a:r>
              <a:rPr lang="en-US" sz="3900"/>
              <a:t>Architecture Details</a:t>
            </a:r>
          </a:p>
        </p:txBody>
      </p:sp>
      <p:sp>
        <p:nvSpPr>
          <p:cNvPr id="20" name="Text Placeholder 2">
            <a:extLst>
              <a:ext uri="{FF2B5EF4-FFF2-40B4-BE49-F238E27FC236}">
                <a16:creationId xmlns:a16="http://schemas.microsoft.com/office/drawing/2014/main" id="{82DAA630-C023-0C52-11F9-AF6C0E5C0264}"/>
              </a:ext>
            </a:extLst>
          </p:cNvPr>
          <p:cNvSpPr>
            <a:spLocks noGrp="1"/>
          </p:cNvSpPr>
          <p:nvPr>
            <p:ph type="body" sz="quarter" idx="13"/>
          </p:nvPr>
        </p:nvSpPr>
        <p:spPr>
          <a:xfrm>
            <a:off x="649224" y="3483864"/>
            <a:ext cx="4828032" cy="490538"/>
          </a:xfrm>
        </p:spPr>
        <p:txBody>
          <a:bodyPr vert="horz" lIns="91440" tIns="45720" rIns="91440" bIns="45720" rtlCol="0" anchor="t">
            <a:noAutofit/>
          </a:bodyPr>
          <a:lstStyle/>
          <a:p>
            <a:r>
              <a:rPr lang="en-US"/>
              <a:t>Technology/Ideas</a:t>
            </a:r>
          </a:p>
        </p:txBody>
      </p:sp>
      <p:sp>
        <p:nvSpPr>
          <p:cNvPr id="22" name="Text Placeholder 3">
            <a:extLst>
              <a:ext uri="{FF2B5EF4-FFF2-40B4-BE49-F238E27FC236}">
                <a16:creationId xmlns:a16="http://schemas.microsoft.com/office/drawing/2014/main" id="{67D41109-5596-EE77-BF37-4E63917C4424}"/>
              </a:ext>
            </a:extLst>
          </p:cNvPr>
          <p:cNvSpPr>
            <a:spLocks noGrp="1"/>
          </p:cNvSpPr>
          <p:nvPr>
            <p:ph type="body" sz="quarter" idx="15"/>
          </p:nvPr>
        </p:nvSpPr>
        <p:spPr>
          <a:xfrm>
            <a:off x="365760" y="3931920"/>
            <a:ext cx="4754880" cy="1682750"/>
          </a:xfrm>
        </p:spPr>
        <p:txBody>
          <a:bodyPr vert="horz" lIns="91440" tIns="45720" rIns="91440" bIns="45720" rtlCol="0" anchor="t">
            <a:noAutofit/>
          </a:bodyPr>
          <a:lstStyle/>
          <a:p>
            <a:pPr marL="283210" indent="-283210"/>
            <a:r>
              <a:rPr lang="en-US"/>
              <a:t>Python</a:t>
            </a:r>
          </a:p>
          <a:p>
            <a:pPr marL="283210" indent="-283210"/>
            <a:r>
              <a:rPr lang="en-US"/>
              <a:t>Python Libraries (scikit-learn, </a:t>
            </a:r>
            <a:r>
              <a:rPr lang="en-US" err="1"/>
              <a:t>PuLP</a:t>
            </a:r>
            <a:r>
              <a:rPr lang="en-US"/>
              <a:t>, </a:t>
            </a:r>
            <a:r>
              <a:rPr lang="en-US" err="1"/>
              <a:t>etc</a:t>
            </a:r>
            <a:r>
              <a:rPr lang="en-US"/>
              <a:t>)</a:t>
            </a:r>
          </a:p>
          <a:p>
            <a:pPr marL="283210" indent="-283210"/>
            <a:r>
              <a:rPr lang="en-US" err="1">
                <a:cs typeface="Arial"/>
              </a:rPr>
              <a:t>Github</a:t>
            </a:r>
            <a:endParaRPr lang="en-US">
              <a:cs typeface="Arial"/>
            </a:endParaRPr>
          </a:p>
          <a:p>
            <a:pPr marL="283210" indent="-283210"/>
            <a:r>
              <a:rPr lang="en-US" err="1"/>
              <a:t>Vercel</a:t>
            </a:r>
            <a:endParaRPr lang="en-US">
              <a:cs typeface="Arial"/>
            </a:endParaRPr>
          </a:p>
          <a:p>
            <a:pPr marL="283210" indent="-283210"/>
            <a:r>
              <a:rPr lang="en-US">
                <a:cs typeface="Arial"/>
              </a:rPr>
              <a:t>Render</a:t>
            </a:r>
          </a:p>
          <a:p>
            <a:pPr marL="0" indent="0">
              <a:buNone/>
            </a:pPr>
            <a:endParaRPr lang="en-US">
              <a:cs typeface="Arial"/>
            </a:endParaRPr>
          </a:p>
          <a:p>
            <a:pPr marL="283210" indent="-283210"/>
            <a:endParaRPr lang="en-US">
              <a:cs typeface="Arial"/>
            </a:endParaRPr>
          </a:p>
        </p:txBody>
      </p:sp>
      <p:sp>
        <p:nvSpPr>
          <p:cNvPr id="24" name="Text Placeholder 4">
            <a:extLst>
              <a:ext uri="{FF2B5EF4-FFF2-40B4-BE49-F238E27FC236}">
                <a16:creationId xmlns:a16="http://schemas.microsoft.com/office/drawing/2014/main" id="{91520CDD-D5BC-15B6-7A81-FC785F4A5255}"/>
              </a:ext>
            </a:extLst>
          </p:cNvPr>
          <p:cNvSpPr>
            <a:spLocks noGrp="1"/>
          </p:cNvSpPr>
          <p:nvPr>
            <p:ph type="body" sz="quarter" idx="16"/>
          </p:nvPr>
        </p:nvSpPr>
        <p:spPr>
          <a:xfrm>
            <a:off x="5857336" y="3486222"/>
            <a:ext cx="4754880" cy="1682750"/>
          </a:xfrm>
        </p:spPr>
        <p:txBody>
          <a:bodyPr vert="horz" lIns="91440" tIns="45720" rIns="91440" bIns="45720" rtlCol="0" anchor="t">
            <a:noAutofit/>
          </a:bodyPr>
          <a:lstStyle/>
          <a:p>
            <a:pPr marL="283210" indent="-283210"/>
            <a:r>
              <a:rPr lang="en-US"/>
              <a:t>Disk Covering Problem</a:t>
            </a:r>
          </a:p>
          <a:p>
            <a:pPr lvl="1" indent="-283210">
              <a:buFont typeface="Courier New" panose="020B0604020202020204" pitchFamily="34" charset="0"/>
              <a:buChar char="o"/>
            </a:pPr>
            <a:r>
              <a:rPr lang="en-US" sz="1600"/>
              <a:t>Integer Linear Programming</a:t>
            </a:r>
            <a:endParaRPr lang="en-US" sz="1600">
              <a:cs typeface="Arial"/>
            </a:endParaRPr>
          </a:p>
          <a:p>
            <a:pPr lvl="1" indent="-283210">
              <a:buFont typeface="Courier New" panose="020B0604020202020204" pitchFamily="34" charset="0"/>
              <a:buChar char="o"/>
            </a:pPr>
            <a:r>
              <a:rPr lang="en-US">
                <a:cs typeface="Arial"/>
              </a:rPr>
              <a:t>K-means as other option</a:t>
            </a:r>
          </a:p>
          <a:p>
            <a:pPr marL="283210" indent="-283210"/>
            <a:r>
              <a:rPr lang="en-US">
                <a:cs typeface="Arial"/>
              </a:rPr>
              <a:t>Directed Acyclic Graph</a:t>
            </a:r>
          </a:p>
          <a:p>
            <a:pPr marL="283210" indent="-283210"/>
            <a:r>
              <a:rPr lang="en-US" sz="1600">
                <a:cs typeface="Arial"/>
              </a:rPr>
              <a:t>Graph Neural Networks</a:t>
            </a:r>
          </a:p>
          <a:p>
            <a:pPr lvl="1" indent="-283210">
              <a:buFont typeface="Courier New" panose="020B0604020202020204" pitchFamily="34" charset="0"/>
              <a:buChar char="o"/>
            </a:pPr>
            <a:r>
              <a:rPr lang="en-US">
                <a:cs typeface="Arial"/>
              </a:rPr>
              <a:t>GCN</a:t>
            </a:r>
          </a:p>
          <a:p>
            <a:pPr lvl="1" indent="-283210">
              <a:buFont typeface="Courier New" panose="020B0604020202020204" pitchFamily="34" charset="0"/>
              <a:buChar char="o"/>
            </a:pPr>
            <a:r>
              <a:rPr lang="en-US">
                <a:cs typeface="Arial"/>
              </a:rPr>
              <a:t>Cost minimizing function v. Reinforcement Learning</a:t>
            </a:r>
          </a:p>
          <a:p>
            <a:pPr marL="283210" indent="-283210"/>
            <a:endParaRPr lang="en-US">
              <a:cs typeface="Arial"/>
            </a:endParaRPr>
          </a:p>
          <a:p>
            <a:pPr marL="283210" indent="-283210"/>
            <a:endParaRPr lang="en-US">
              <a:cs typeface="Arial"/>
            </a:endParaRPr>
          </a:p>
        </p:txBody>
      </p:sp>
      <p:pic>
        <p:nvPicPr>
          <p:cNvPr id="9" name="Audio 8">
            <a:hlinkClick r:id="" action="ppaction://media"/>
            <a:extLst>
              <a:ext uri="{FF2B5EF4-FFF2-40B4-BE49-F238E27FC236}">
                <a16:creationId xmlns:a16="http://schemas.microsoft.com/office/drawing/2014/main" id="{026ABDCD-439F-0C35-B0DE-1F9046878E4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6087371"/>
      </p:ext>
    </p:extLst>
  </p:cSld>
  <p:clrMapOvr>
    <a:masterClrMapping/>
  </p:clrMapOvr>
  <mc:AlternateContent xmlns:mc="http://schemas.openxmlformats.org/markup-compatibility/2006" xmlns:p14="http://schemas.microsoft.com/office/powerpoint/2010/main">
    <mc:Choice Requires="p14">
      <p:transition spd="slow" p14:dur="2000" advTm="36910"/>
    </mc:Choice>
    <mc:Fallback xmlns="">
      <p:transition spd="slow" advTm="36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36F9-5D61-11C2-AFBB-2E3DEF75287A}"/>
              </a:ext>
            </a:extLst>
          </p:cNvPr>
          <p:cNvSpPr>
            <a:spLocks noGrp="1"/>
          </p:cNvSpPr>
          <p:nvPr>
            <p:ph type="title"/>
          </p:nvPr>
        </p:nvSpPr>
        <p:spPr>
          <a:xfrm>
            <a:off x="667512" y="1252728"/>
            <a:ext cx="4846320" cy="1829053"/>
          </a:xfrm>
        </p:spPr>
        <p:txBody>
          <a:bodyPr anchor="t">
            <a:noAutofit/>
          </a:bodyPr>
          <a:lstStyle/>
          <a:p>
            <a:r>
              <a:rPr lang="en-US" sz="4500"/>
              <a:t>Minimum Disk Covering Problem</a:t>
            </a:r>
          </a:p>
        </p:txBody>
      </p:sp>
      <p:sp>
        <p:nvSpPr>
          <p:cNvPr id="11" name="Text Placeholder 2">
            <a:extLst>
              <a:ext uri="{FF2B5EF4-FFF2-40B4-BE49-F238E27FC236}">
                <a16:creationId xmlns:a16="http://schemas.microsoft.com/office/drawing/2014/main" id="{D62FE75C-C7D2-8571-176E-4E60213CDEC7}"/>
              </a:ext>
            </a:extLst>
          </p:cNvPr>
          <p:cNvSpPr>
            <a:spLocks noGrp="1"/>
          </p:cNvSpPr>
          <p:nvPr>
            <p:ph type="body" sz="quarter" idx="13"/>
          </p:nvPr>
        </p:nvSpPr>
        <p:spPr>
          <a:xfrm>
            <a:off x="6245352" y="516341"/>
            <a:ext cx="4828032" cy="490538"/>
          </a:xfrm>
        </p:spPr>
        <p:txBody>
          <a:bodyPr/>
          <a:lstStyle/>
          <a:p>
            <a:r>
              <a:rPr lang="en-US"/>
              <a:t>Problem</a:t>
            </a:r>
          </a:p>
        </p:txBody>
      </p:sp>
      <p:sp>
        <p:nvSpPr>
          <p:cNvPr id="13" name="Text Placeholder 3">
            <a:extLst>
              <a:ext uri="{FF2B5EF4-FFF2-40B4-BE49-F238E27FC236}">
                <a16:creationId xmlns:a16="http://schemas.microsoft.com/office/drawing/2014/main" id="{3D460801-8F63-1FCD-3F0F-6D1128517534}"/>
              </a:ext>
            </a:extLst>
          </p:cNvPr>
          <p:cNvSpPr>
            <a:spLocks noGrp="1"/>
          </p:cNvSpPr>
          <p:nvPr>
            <p:ph type="body" sz="quarter" idx="14"/>
          </p:nvPr>
        </p:nvSpPr>
        <p:spPr>
          <a:xfrm>
            <a:off x="6245352" y="2298320"/>
            <a:ext cx="4828032" cy="490538"/>
          </a:xfrm>
        </p:spPr>
        <p:txBody>
          <a:bodyPr vert="horz" lIns="91440" tIns="45720" rIns="91440" bIns="45720" rtlCol="0" anchor="t">
            <a:noAutofit/>
          </a:bodyPr>
          <a:lstStyle/>
          <a:p>
            <a:r>
              <a:rPr lang="en-US">
                <a:cs typeface="Arial"/>
              </a:rPr>
              <a:t>Current Attempts</a:t>
            </a:r>
            <a:endParaRPr lang="en-US"/>
          </a:p>
        </p:txBody>
      </p:sp>
      <p:sp>
        <p:nvSpPr>
          <p:cNvPr id="15" name="Text Placeholder 4">
            <a:extLst>
              <a:ext uri="{FF2B5EF4-FFF2-40B4-BE49-F238E27FC236}">
                <a16:creationId xmlns:a16="http://schemas.microsoft.com/office/drawing/2014/main" id="{5F317F5C-9750-9FDD-963C-EA596B8E58AC}"/>
              </a:ext>
            </a:extLst>
          </p:cNvPr>
          <p:cNvSpPr>
            <a:spLocks noGrp="1"/>
          </p:cNvSpPr>
          <p:nvPr>
            <p:ph type="body" sz="quarter" idx="15"/>
          </p:nvPr>
        </p:nvSpPr>
        <p:spPr>
          <a:xfrm>
            <a:off x="5989320" y="1004611"/>
            <a:ext cx="4754880" cy="1682750"/>
          </a:xfrm>
        </p:spPr>
        <p:txBody>
          <a:bodyPr/>
          <a:lstStyle/>
          <a:p>
            <a:r>
              <a:rPr lang="en-US"/>
              <a:t>Find the fewest number of circles with a radius of (r) to enclose all points within a plane</a:t>
            </a:r>
          </a:p>
        </p:txBody>
      </p:sp>
      <p:sp>
        <p:nvSpPr>
          <p:cNvPr id="17" name="Text Placeholder 5">
            <a:extLst>
              <a:ext uri="{FF2B5EF4-FFF2-40B4-BE49-F238E27FC236}">
                <a16:creationId xmlns:a16="http://schemas.microsoft.com/office/drawing/2014/main" id="{2EFC1CFB-CE53-E3FA-6CF3-022C87A33FD6}"/>
              </a:ext>
            </a:extLst>
          </p:cNvPr>
          <p:cNvSpPr>
            <a:spLocks noGrp="1"/>
          </p:cNvSpPr>
          <p:nvPr>
            <p:ph type="body" sz="quarter" idx="16"/>
          </p:nvPr>
        </p:nvSpPr>
        <p:spPr>
          <a:xfrm>
            <a:off x="5989320" y="2852493"/>
            <a:ext cx="4754880" cy="1682750"/>
          </a:xfrm>
        </p:spPr>
        <p:txBody>
          <a:bodyPr vert="horz" lIns="91440" tIns="45720" rIns="91440" bIns="45720" rtlCol="0" anchor="t">
            <a:noAutofit/>
          </a:bodyPr>
          <a:lstStyle/>
          <a:p>
            <a:pPr marL="283210" indent="-283210"/>
            <a:r>
              <a:rPr lang="en-US">
                <a:cs typeface="Arial"/>
              </a:rPr>
              <a:t>Use Integer Linear Programming </a:t>
            </a:r>
          </a:p>
          <a:p>
            <a:pPr marL="283210" indent="-283210"/>
            <a:r>
              <a:rPr lang="en-US">
                <a:cs typeface="Arial"/>
              </a:rPr>
              <a:t>Use Greedy Approach Finding Disk That Cover the Most Buildings</a:t>
            </a:r>
          </a:p>
          <a:p>
            <a:pPr marL="283210" indent="-283210"/>
            <a:r>
              <a:rPr lang="en-US">
                <a:cs typeface="Arial"/>
              </a:rPr>
              <a:t>Might Have to Use K-Means due to NP-Hard Complexity</a:t>
            </a:r>
          </a:p>
          <a:p>
            <a:pPr marL="283210" indent="-283210"/>
            <a:r>
              <a:rPr lang="en-US">
                <a:cs typeface="Arial"/>
              </a:rPr>
              <a:t>Currently Attempting to Test This Algorithm versus K-Means</a:t>
            </a:r>
          </a:p>
        </p:txBody>
      </p:sp>
      <p:pic>
        <p:nvPicPr>
          <p:cNvPr id="10" name="Audio 9">
            <a:hlinkClick r:id="" action="ppaction://media"/>
            <a:extLst>
              <a:ext uri="{FF2B5EF4-FFF2-40B4-BE49-F238E27FC236}">
                <a16:creationId xmlns:a16="http://schemas.microsoft.com/office/drawing/2014/main" id="{6F114523-A1EB-D40F-D273-F06A5376B84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12880009"/>
      </p:ext>
    </p:extLst>
  </p:cSld>
  <p:clrMapOvr>
    <a:masterClrMapping/>
  </p:clrMapOvr>
  <mc:AlternateContent xmlns:mc="http://schemas.openxmlformats.org/markup-compatibility/2006" xmlns:p14="http://schemas.microsoft.com/office/powerpoint/2010/main">
    <mc:Choice Requires="p14">
      <p:transition spd="slow" p14:dur="2000" advTm="52177"/>
    </mc:Choice>
    <mc:Fallback xmlns="">
      <p:transition spd="slow" advTm="52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6950BFC3-D8DA-4A85-94F7-54DA5524770B}">
      <p188:commentRel xmlns:p188="http://schemas.microsoft.com/office/powerpoint/2018/8/main" r:id="rId4"/>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86512-A3F8-C9BA-BA9A-A1AD5EB05B1D}"/>
              </a:ext>
            </a:extLst>
          </p:cNvPr>
          <p:cNvSpPr>
            <a:spLocks noGrp="1"/>
          </p:cNvSpPr>
          <p:nvPr>
            <p:ph type="title"/>
          </p:nvPr>
        </p:nvSpPr>
        <p:spPr>
          <a:xfrm>
            <a:off x="521462" y="1252728"/>
            <a:ext cx="4846320" cy="1682749"/>
          </a:xfrm>
        </p:spPr>
        <p:txBody>
          <a:bodyPr/>
          <a:lstStyle/>
          <a:p>
            <a:r>
              <a:rPr lang="en-US"/>
              <a:t>Directed Acyclic Graph</a:t>
            </a:r>
          </a:p>
        </p:txBody>
      </p:sp>
      <p:sp>
        <p:nvSpPr>
          <p:cNvPr id="3" name="Text Placeholder 2">
            <a:extLst>
              <a:ext uri="{FF2B5EF4-FFF2-40B4-BE49-F238E27FC236}">
                <a16:creationId xmlns:a16="http://schemas.microsoft.com/office/drawing/2014/main" id="{7CE100E8-F6B0-19B4-1603-DAE01CE970F0}"/>
              </a:ext>
            </a:extLst>
          </p:cNvPr>
          <p:cNvSpPr>
            <a:spLocks noGrp="1"/>
          </p:cNvSpPr>
          <p:nvPr>
            <p:ph type="body" sz="quarter" idx="13"/>
          </p:nvPr>
        </p:nvSpPr>
        <p:spPr>
          <a:xfrm>
            <a:off x="6232652" y="420878"/>
            <a:ext cx="4828032" cy="490538"/>
          </a:xfrm>
        </p:spPr>
        <p:txBody>
          <a:bodyPr/>
          <a:lstStyle/>
          <a:p>
            <a:r>
              <a:rPr lang="en-US"/>
              <a:t>Use</a:t>
            </a:r>
          </a:p>
        </p:txBody>
      </p:sp>
      <p:sp>
        <p:nvSpPr>
          <p:cNvPr id="4" name="Text Placeholder 3">
            <a:extLst>
              <a:ext uri="{FF2B5EF4-FFF2-40B4-BE49-F238E27FC236}">
                <a16:creationId xmlns:a16="http://schemas.microsoft.com/office/drawing/2014/main" id="{ADBC349E-EBD8-69B7-31E8-17DE341216B1}"/>
              </a:ext>
            </a:extLst>
          </p:cNvPr>
          <p:cNvSpPr>
            <a:spLocks noGrp="1"/>
          </p:cNvSpPr>
          <p:nvPr>
            <p:ph type="body" sz="quarter" idx="14"/>
          </p:nvPr>
        </p:nvSpPr>
        <p:spPr>
          <a:xfrm>
            <a:off x="6232652" y="2670302"/>
            <a:ext cx="4828032" cy="490538"/>
          </a:xfrm>
        </p:spPr>
        <p:txBody>
          <a:bodyPr/>
          <a:lstStyle/>
          <a:p>
            <a:r>
              <a:rPr lang="en-US"/>
              <a:t>Advantages</a:t>
            </a:r>
          </a:p>
        </p:txBody>
      </p:sp>
      <p:sp>
        <p:nvSpPr>
          <p:cNvPr id="5" name="Text Placeholder 4">
            <a:extLst>
              <a:ext uri="{FF2B5EF4-FFF2-40B4-BE49-F238E27FC236}">
                <a16:creationId xmlns:a16="http://schemas.microsoft.com/office/drawing/2014/main" id="{A8278C94-B400-6FA6-AA7F-53022CC73019}"/>
              </a:ext>
            </a:extLst>
          </p:cNvPr>
          <p:cNvSpPr>
            <a:spLocks noGrp="1"/>
          </p:cNvSpPr>
          <p:nvPr>
            <p:ph type="body" sz="quarter" idx="15"/>
          </p:nvPr>
        </p:nvSpPr>
        <p:spPr>
          <a:xfrm>
            <a:off x="5976620" y="960374"/>
            <a:ext cx="4754880" cy="1682750"/>
          </a:xfrm>
        </p:spPr>
        <p:txBody>
          <a:bodyPr/>
          <a:lstStyle/>
          <a:p>
            <a:r>
              <a:rPr lang="en-US"/>
              <a:t>Assuming fewest amount of valid poles are found, we can convert the problem to a graph problem by using DAGs </a:t>
            </a:r>
          </a:p>
        </p:txBody>
      </p:sp>
      <p:sp>
        <p:nvSpPr>
          <p:cNvPr id="6" name="Text Placeholder 5">
            <a:extLst>
              <a:ext uri="{FF2B5EF4-FFF2-40B4-BE49-F238E27FC236}">
                <a16:creationId xmlns:a16="http://schemas.microsoft.com/office/drawing/2014/main" id="{285A9852-00B7-7D17-64E6-ACB77E50B971}"/>
              </a:ext>
            </a:extLst>
          </p:cNvPr>
          <p:cNvSpPr>
            <a:spLocks noGrp="1"/>
          </p:cNvSpPr>
          <p:nvPr>
            <p:ph type="body" sz="quarter" idx="16"/>
          </p:nvPr>
        </p:nvSpPr>
        <p:spPr>
          <a:xfrm>
            <a:off x="5976620" y="3109214"/>
            <a:ext cx="4754880" cy="1682750"/>
          </a:xfrm>
        </p:spPr>
        <p:txBody>
          <a:bodyPr vert="horz" lIns="91440" tIns="45720" rIns="91440" bIns="45720" rtlCol="0" anchor="t">
            <a:noAutofit/>
          </a:bodyPr>
          <a:lstStyle/>
          <a:p>
            <a:pPr marL="283210" indent="-283210"/>
            <a:r>
              <a:rPr lang="en-US"/>
              <a:t>This problem is naturally suited to this sort of structure, since we can make the poles the nodes and the wires the edges, and we know that we won’t have cycles within the power grid</a:t>
            </a:r>
          </a:p>
          <a:p>
            <a:pPr marL="283210" indent="-283210"/>
            <a:r>
              <a:rPr lang="en-US"/>
              <a:t>This allows us to use efficient Dynamic Programming and Graph algorithms to find routes, or ML algorithms like Graph NNs</a:t>
            </a:r>
            <a:endParaRPr lang="en-US">
              <a:cs typeface="Arial"/>
            </a:endParaRPr>
          </a:p>
          <a:p>
            <a:pPr marL="283210" indent="-283210"/>
            <a:r>
              <a:rPr lang="en-US">
                <a:cs typeface="Arial"/>
              </a:rPr>
              <a:t>We can maintain a tree structure by enforcing that the edges are 1 less than the vertices</a:t>
            </a:r>
          </a:p>
        </p:txBody>
      </p:sp>
      <p:pic>
        <p:nvPicPr>
          <p:cNvPr id="9" name="DAG">
            <a:hlinkClick r:id="" action="ppaction://media"/>
            <a:extLst>
              <a:ext uri="{FF2B5EF4-FFF2-40B4-BE49-F238E27FC236}">
                <a16:creationId xmlns:a16="http://schemas.microsoft.com/office/drawing/2014/main" id="{A78F0AB1-3FB9-2159-A340-9C0EA61F3E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22000" y="5613400"/>
            <a:ext cx="609600" cy="609600"/>
          </a:xfrm>
          <a:prstGeom prst="rect">
            <a:avLst/>
          </a:prstGeom>
        </p:spPr>
      </p:pic>
    </p:spTree>
    <p:extLst>
      <p:ext uri="{BB962C8B-B14F-4D97-AF65-F5344CB8AC3E}">
        <p14:creationId xmlns:p14="http://schemas.microsoft.com/office/powerpoint/2010/main" val="3124402070"/>
      </p:ext>
    </p:extLst>
  </p:cSld>
  <p:clrMapOvr>
    <a:masterClrMapping/>
  </p:clrMapOvr>
  <mc:AlternateContent xmlns:mc="http://schemas.openxmlformats.org/markup-compatibility/2006" xmlns:p14="http://schemas.microsoft.com/office/powerpoint/2010/main">
    <mc:Choice Requires="p14">
      <p:transition spd="slow" p14:dur="2000" advTm="1084"/>
    </mc:Choice>
    <mc:Fallback xmlns="">
      <p:transition spd="slow" advTm="1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79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extLst>
    <p:ext uri="{6950BFC3-D8DA-4A85-94F7-54DA5524770B}">
      <p188:commentRel xmlns:p188="http://schemas.microsoft.com/office/powerpoint/2018/8/main" r:id="rId4"/>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576B85-6CC6-B7D9-2B27-D76791EDDA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F7FC06-AA78-7D00-FD93-42F87A14F4CB}"/>
              </a:ext>
            </a:extLst>
          </p:cNvPr>
          <p:cNvSpPr>
            <a:spLocks noGrp="1"/>
          </p:cNvSpPr>
          <p:nvPr>
            <p:ph type="title"/>
          </p:nvPr>
        </p:nvSpPr>
        <p:spPr>
          <a:xfrm>
            <a:off x="521462" y="1252728"/>
            <a:ext cx="4846320" cy="1682749"/>
          </a:xfrm>
        </p:spPr>
        <p:txBody>
          <a:bodyPr/>
          <a:lstStyle/>
          <a:p>
            <a:r>
              <a:rPr lang="en-US"/>
              <a:t>Directed Acyclic Graph</a:t>
            </a:r>
          </a:p>
        </p:txBody>
      </p:sp>
      <p:sp>
        <p:nvSpPr>
          <p:cNvPr id="3" name="Text Placeholder 2">
            <a:extLst>
              <a:ext uri="{FF2B5EF4-FFF2-40B4-BE49-F238E27FC236}">
                <a16:creationId xmlns:a16="http://schemas.microsoft.com/office/drawing/2014/main" id="{5C528DD6-2B35-FF8E-C627-216AE5A399FE}"/>
              </a:ext>
            </a:extLst>
          </p:cNvPr>
          <p:cNvSpPr>
            <a:spLocks noGrp="1"/>
          </p:cNvSpPr>
          <p:nvPr>
            <p:ph type="body" sz="quarter" idx="13"/>
          </p:nvPr>
        </p:nvSpPr>
        <p:spPr>
          <a:xfrm>
            <a:off x="6232652" y="420878"/>
            <a:ext cx="4828032" cy="490538"/>
          </a:xfrm>
        </p:spPr>
        <p:txBody>
          <a:bodyPr vert="horz" lIns="91440" tIns="45720" rIns="91440" bIns="45720" rtlCol="0" anchor="t">
            <a:noAutofit/>
          </a:bodyPr>
          <a:lstStyle/>
          <a:p>
            <a:r>
              <a:rPr lang="en-US">
                <a:cs typeface="Arial"/>
              </a:rPr>
              <a:t>Parameterization</a:t>
            </a:r>
          </a:p>
        </p:txBody>
      </p:sp>
      <p:sp>
        <p:nvSpPr>
          <p:cNvPr id="4" name="Text Placeholder 3">
            <a:extLst>
              <a:ext uri="{FF2B5EF4-FFF2-40B4-BE49-F238E27FC236}">
                <a16:creationId xmlns:a16="http://schemas.microsoft.com/office/drawing/2014/main" id="{59386BDB-FA5E-147C-5DC4-EFD99993C22A}"/>
              </a:ext>
            </a:extLst>
          </p:cNvPr>
          <p:cNvSpPr>
            <a:spLocks noGrp="1"/>
          </p:cNvSpPr>
          <p:nvPr>
            <p:ph type="body" sz="quarter" idx="14"/>
          </p:nvPr>
        </p:nvSpPr>
        <p:spPr>
          <a:xfrm>
            <a:off x="6232652" y="3599570"/>
            <a:ext cx="4828032" cy="490538"/>
          </a:xfrm>
        </p:spPr>
        <p:txBody>
          <a:bodyPr vert="horz" lIns="91440" tIns="45720" rIns="91440" bIns="45720" rtlCol="0" anchor="t">
            <a:noAutofit/>
          </a:bodyPr>
          <a:lstStyle/>
          <a:p>
            <a:r>
              <a:rPr lang="en-US"/>
              <a:t>Demo</a:t>
            </a:r>
          </a:p>
        </p:txBody>
      </p:sp>
      <p:sp>
        <p:nvSpPr>
          <p:cNvPr id="5" name="Text Placeholder 4">
            <a:extLst>
              <a:ext uri="{FF2B5EF4-FFF2-40B4-BE49-F238E27FC236}">
                <a16:creationId xmlns:a16="http://schemas.microsoft.com/office/drawing/2014/main" id="{56A46635-B2E9-DB77-0DD5-F14858F17A64}"/>
              </a:ext>
            </a:extLst>
          </p:cNvPr>
          <p:cNvSpPr>
            <a:spLocks noGrp="1"/>
          </p:cNvSpPr>
          <p:nvPr>
            <p:ph type="body" sz="quarter" idx="15"/>
          </p:nvPr>
        </p:nvSpPr>
        <p:spPr>
          <a:xfrm>
            <a:off x="5976620" y="960374"/>
            <a:ext cx="4754880" cy="1682750"/>
          </a:xfrm>
        </p:spPr>
        <p:txBody>
          <a:bodyPr vert="horz" lIns="91440" tIns="45720" rIns="91440" bIns="45720" rtlCol="0" anchor="t">
            <a:noAutofit/>
          </a:bodyPr>
          <a:lstStyle/>
          <a:p>
            <a:pPr marL="283210" indent="-283210"/>
            <a:r>
              <a:rPr lang="en-US"/>
              <a:t>We can parameterize the graph using the DAG-tree subject to the constraints of the problem: Costs for all poles (with and without transformers) and cables, mv cables for power sources and transformers, lv cables for basic poles to poles and poles to buildings, and mv &amp; lv cable distances</a:t>
            </a:r>
            <a:endParaRPr lang="en-US">
              <a:cs typeface="Arial"/>
            </a:endParaRPr>
          </a:p>
        </p:txBody>
      </p:sp>
      <p:pic>
        <p:nvPicPr>
          <p:cNvPr id="6" name="Picture 5" descr="A graph with colorful dots and lines&#10;&#10;AI-generated content may be incorrect.">
            <a:extLst>
              <a:ext uri="{FF2B5EF4-FFF2-40B4-BE49-F238E27FC236}">
                <a16:creationId xmlns:a16="http://schemas.microsoft.com/office/drawing/2014/main" id="{ED385690-32C5-15BB-C6F0-BFD632903C05}"/>
              </a:ext>
            </a:extLst>
          </p:cNvPr>
          <p:cNvPicPr>
            <a:picLocks noChangeAspect="1"/>
          </p:cNvPicPr>
          <p:nvPr/>
        </p:nvPicPr>
        <p:blipFill>
          <a:blip r:embed="rId4"/>
          <a:stretch>
            <a:fillRect/>
          </a:stretch>
        </p:blipFill>
        <p:spPr>
          <a:xfrm>
            <a:off x="6883071" y="4039219"/>
            <a:ext cx="3654540" cy="2521415"/>
          </a:xfrm>
          <a:prstGeom prst="rect">
            <a:avLst/>
          </a:prstGeom>
        </p:spPr>
      </p:pic>
      <p:pic>
        <p:nvPicPr>
          <p:cNvPr id="7" name="Dag demo">
            <a:hlinkClick r:id="" action="ppaction://media"/>
            <a:extLst>
              <a:ext uri="{FF2B5EF4-FFF2-40B4-BE49-F238E27FC236}">
                <a16:creationId xmlns:a16="http://schemas.microsoft.com/office/drawing/2014/main" id="{EE6862C6-A12E-009D-67AE-F11ABB9001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90300" y="5905500"/>
            <a:ext cx="609600" cy="609600"/>
          </a:xfrm>
          <a:prstGeom prst="rect">
            <a:avLst/>
          </a:prstGeom>
        </p:spPr>
      </p:pic>
    </p:spTree>
    <p:extLst>
      <p:ext uri="{BB962C8B-B14F-4D97-AF65-F5344CB8AC3E}">
        <p14:creationId xmlns:p14="http://schemas.microsoft.com/office/powerpoint/2010/main" val="3771169874"/>
      </p:ext>
    </p:extLst>
  </p:cSld>
  <p:clrMapOvr>
    <a:masterClrMapping/>
  </p:clrMapOvr>
  <mc:AlternateContent xmlns:mc="http://schemas.openxmlformats.org/markup-compatibility/2006" xmlns:p14="http://schemas.microsoft.com/office/powerpoint/2010/main">
    <mc:Choice Requires="p14">
      <p:transition spd="slow" p14:dur="2000" advTm="1084"/>
    </mc:Choice>
    <mc:Fallback xmlns="">
      <p:transition spd="slow" advTm="108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0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1593-475C-B96E-51E3-774DA5BC2447}"/>
              </a:ext>
            </a:extLst>
          </p:cNvPr>
          <p:cNvSpPr>
            <a:spLocks noGrp="1"/>
          </p:cNvSpPr>
          <p:nvPr>
            <p:ph type="title"/>
          </p:nvPr>
        </p:nvSpPr>
        <p:spPr>
          <a:xfrm>
            <a:off x="692912" y="1252728"/>
            <a:ext cx="4846320" cy="1682749"/>
          </a:xfrm>
        </p:spPr>
        <p:txBody>
          <a:bodyPr/>
          <a:lstStyle/>
          <a:p>
            <a:r>
              <a:rPr lang="en-US"/>
              <a:t>Graph Neural Networks</a:t>
            </a:r>
          </a:p>
        </p:txBody>
      </p:sp>
      <p:sp>
        <p:nvSpPr>
          <p:cNvPr id="3" name="Text Placeholder 2">
            <a:extLst>
              <a:ext uri="{FF2B5EF4-FFF2-40B4-BE49-F238E27FC236}">
                <a16:creationId xmlns:a16="http://schemas.microsoft.com/office/drawing/2014/main" id="{112947B7-B12E-E717-60F0-EB12069ED042}"/>
              </a:ext>
            </a:extLst>
          </p:cNvPr>
          <p:cNvSpPr>
            <a:spLocks noGrp="1"/>
          </p:cNvSpPr>
          <p:nvPr>
            <p:ph type="body" sz="quarter" idx="13"/>
          </p:nvPr>
        </p:nvSpPr>
        <p:spPr>
          <a:xfrm>
            <a:off x="6352032" y="274828"/>
            <a:ext cx="4828032" cy="490538"/>
          </a:xfrm>
        </p:spPr>
        <p:txBody>
          <a:bodyPr/>
          <a:lstStyle/>
          <a:p>
            <a:r>
              <a:rPr lang="en-US"/>
              <a:t>Uses</a:t>
            </a:r>
          </a:p>
        </p:txBody>
      </p:sp>
      <p:sp>
        <p:nvSpPr>
          <p:cNvPr id="4" name="Text Placeholder 3">
            <a:extLst>
              <a:ext uri="{FF2B5EF4-FFF2-40B4-BE49-F238E27FC236}">
                <a16:creationId xmlns:a16="http://schemas.microsoft.com/office/drawing/2014/main" id="{D90BC596-0746-2CAD-743A-4A2A3D0195DD}"/>
              </a:ext>
            </a:extLst>
          </p:cNvPr>
          <p:cNvSpPr>
            <a:spLocks noGrp="1"/>
          </p:cNvSpPr>
          <p:nvPr>
            <p:ph type="body" sz="quarter" idx="14"/>
          </p:nvPr>
        </p:nvSpPr>
        <p:spPr>
          <a:xfrm>
            <a:off x="6352032" y="2524252"/>
            <a:ext cx="4828032" cy="490538"/>
          </a:xfrm>
        </p:spPr>
        <p:txBody>
          <a:bodyPr/>
          <a:lstStyle/>
          <a:p>
            <a:r>
              <a:rPr lang="en-US"/>
              <a:t>Pros / Cons</a:t>
            </a:r>
          </a:p>
        </p:txBody>
      </p:sp>
      <p:sp>
        <p:nvSpPr>
          <p:cNvPr id="5" name="Text Placeholder 4">
            <a:extLst>
              <a:ext uri="{FF2B5EF4-FFF2-40B4-BE49-F238E27FC236}">
                <a16:creationId xmlns:a16="http://schemas.microsoft.com/office/drawing/2014/main" id="{F46867FD-6D09-CAD1-C9D7-F8670729ACFB}"/>
              </a:ext>
            </a:extLst>
          </p:cNvPr>
          <p:cNvSpPr>
            <a:spLocks noGrp="1"/>
          </p:cNvSpPr>
          <p:nvPr>
            <p:ph type="body" sz="quarter" idx="15"/>
          </p:nvPr>
        </p:nvSpPr>
        <p:spPr>
          <a:xfrm>
            <a:off x="6096000" y="814324"/>
            <a:ext cx="4754880" cy="1682750"/>
          </a:xfrm>
        </p:spPr>
        <p:txBody>
          <a:bodyPr/>
          <a:lstStyle/>
          <a:p>
            <a:r>
              <a:rPr lang="en-US"/>
              <a:t>Since we can turn the problem into a graph representation, we can make use of graph NNs</a:t>
            </a:r>
          </a:p>
          <a:p>
            <a:r>
              <a:rPr lang="en-US"/>
              <a:t>This allows us to use ML to optimize the problem subject to multiple constraints</a:t>
            </a:r>
          </a:p>
        </p:txBody>
      </p:sp>
      <p:sp>
        <p:nvSpPr>
          <p:cNvPr id="6" name="Text Placeholder 5">
            <a:extLst>
              <a:ext uri="{FF2B5EF4-FFF2-40B4-BE49-F238E27FC236}">
                <a16:creationId xmlns:a16="http://schemas.microsoft.com/office/drawing/2014/main" id="{F427ACA9-54E1-31EA-C783-CBB04967B7AE}"/>
              </a:ext>
            </a:extLst>
          </p:cNvPr>
          <p:cNvSpPr>
            <a:spLocks noGrp="1"/>
          </p:cNvSpPr>
          <p:nvPr>
            <p:ph type="body" sz="quarter" idx="16"/>
          </p:nvPr>
        </p:nvSpPr>
        <p:spPr>
          <a:xfrm>
            <a:off x="6096000" y="2963164"/>
            <a:ext cx="4754880" cy="1682750"/>
          </a:xfrm>
        </p:spPr>
        <p:txBody>
          <a:bodyPr/>
          <a:lstStyle/>
          <a:p>
            <a:r>
              <a:rPr lang="en-US"/>
              <a:t>The graph NN gives us an easily digestible structural representation of a NN, while allowing for multiple data features to be internalized in a single node / edge – GD can do the optimization for you!</a:t>
            </a:r>
          </a:p>
          <a:p>
            <a:r>
              <a:rPr lang="en-US"/>
              <a:t>If unbounded, the state space can grow exponentially, leading to compute constraints</a:t>
            </a:r>
          </a:p>
          <a:p>
            <a:r>
              <a:rPr lang="en-US"/>
              <a:t>We chose the GCN because of ease of use and understanding vs the GAT</a:t>
            </a:r>
          </a:p>
        </p:txBody>
      </p:sp>
      <p:pic>
        <p:nvPicPr>
          <p:cNvPr id="8" name="New GNN audio">
            <a:hlinkClick r:id="" action="ppaction://media"/>
            <a:extLst>
              <a:ext uri="{FF2B5EF4-FFF2-40B4-BE49-F238E27FC236}">
                <a16:creationId xmlns:a16="http://schemas.microsoft.com/office/drawing/2014/main" id="{C19F56DE-3033-0026-9CBA-B286706950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2336" y="5793981"/>
            <a:ext cx="609600" cy="609600"/>
          </a:xfrm>
          <a:prstGeom prst="rect">
            <a:avLst/>
          </a:prstGeom>
        </p:spPr>
      </p:pic>
    </p:spTree>
    <p:extLst>
      <p:ext uri="{BB962C8B-B14F-4D97-AF65-F5344CB8AC3E}">
        <p14:creationId xmlns:p14="http://schemas.microsoft.com/office/powerpoint/2010/main" val="28379115"/>
      </p:ext>
    </p:extLst>
  </p:cSld>
  <p:clrMapOvr>
    <a:masterClrMapping/>
  </p:clrMapOvr>
  <mc:AlternateContent xmlns:mc="http://schemas.openxmlformats.org/markup-compatibility/2006" xmlns:p14="http://schemas.microsoft.com/office/powerpoint/2010/main">
    <mc:Choice Requires="p14">
      <p:transition spd="slow" p14:dur="2000" advTm="89787"/>
    </mc:Choice>
    <mc:Fallback xmlns="">
      <p:transition spd="slow" advTm="8978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02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extLst>
    <p:ext uri="{6950BFC3-D8DA-4A85-94F7-54DA5524770B}">
      <p188:commentRel xmlns:p188="http://schemas.microsoft.com/office/powerpoint/2018/8/main" r:id="rId4"/>
    </p:ext>
  </p:extLst>
</p:sld>
</file>

<file path=ppt/theme/theme1.xml><?xml version="1.0" encoding="utf-8"?>
<a:theme xmlns:a="http://schemas.openxmlformats.org/drawingml/2006/main" name="Project status report">
  <a:themeElements>
    <a:clrScheme name="Custom 10">
      <a:dk1>
        <a:srgbClr val="000000"/>
      </a:dk1>
      <a:lt1>
        <a:srgbClr val="FFFFFF"/>
      </a:lt1>
      <a:dk2>
        <a:srgbClr val="3B4546"/>
      </a:dk2>
      <a:lt2>
        <a:srgbClr val="E7E6E6"/>
      </a:lt2>
      <a:accent1>
        <a:srgbClr val="753F2C"/>
      </a:accent1>
      <a:accent2>
        <a:srgbClr val="637376"/>
      </a:accent2>
      <a:accent3>
        <a:srgbClr val="BE937E"/>
      </a:accent3>
      <a:accent4>
        <a:srgbClr val="576853"/>
      </a:accent4>
      <a:accent5>
        <a:srgbClr val="EDE9E6"/>
      </a:accent5>
      <a:accent6>
        <a:srgbClr val="D0CDC5"/>
      </a:accent6>
      <a:hlink>
        <a:srgbClr val="4F4F4F"/>
      </a:hlink>
      <a:folHlink>
        <a:srgbClr val="BE937E"/>
      </a:folHlink>
    </a:clrScheme>
    <a:fontScheme name="Custom 1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oject_Status_Report_Win32_jx_v12" id="{5D6FBA16-B4D1-4307-B1D7-61285FA0D9C0}" vid="{1DA9E459-46CB-4408-AA4C-63950E2E54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75A66FF-7F8D-4D21-80BC-27E3CBC958F7}">
  <we:reference id="4b785c87-866c-4bad-85d8-5d1ae467ac9a" version="3.16.0.0" store="EXCatalog" storeType="EXCatalog"/>
  <we:alternateReferences>
    <we:reference id="WA104381909" version="3.16.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160d2ae-30bb-45f4-b729-b5907cfd22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CF1044BAB85AA4D84F496D8B7370E1D" ma:contentTypeVersion="6" ma:contentTypeDescription="Create a new document." ma:contentTypeScope="" ma:versionID="a0585c22bdd554d3975bafd110eb23c4">
  <xsd:schema xmlns:xsd="http://www.w3.org/2001/XMLSchema" xmlns:xs="http://www.w3.org/2001/XMLSchema" xmlns:p="http://schemas.microsoft.com/office/2006/metadata/properties" xmlns:ns3="1160d2ae-30bb-45f4-b729-b5907cfd224d" targetNamespace="http://schemas.microsoft.com/office/2006/metadata/properties" ma:root="true" ma:fieldsID="99f1af06d028e914a525f3cd45805cd8" ns3:_="">
    <xsd:import namespace="1160d2ae-30bb-45f4-b729-b5907cfd224d"/>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160d2ae-30bb-45f4-b729-b5907cfd224d"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7C40D5-E4B1-45B5-956A-EEE6B466BD97}">
  <ds:schemaRefs>
    <ds:schemaRef ds:uri="http://www.w3.org/XML/1998/namespace"/>
    <ds:schemaRef ds:uri="http://purl.org/dc/dcmitype/"/>
    <ds:schemaRef ds:uri="http://schemas.microsoft.com/office/2006/metadata/properties"/>
    <ds:schemaRef ds:uri="http://schemas.microsoft.com/office/infopath/2007/PartnerControls"/>
    <ds:schemaRef ds:uri="1160d2ae-30bb-45f4-b729-b5907cfd224d"/>
    <ds:schemaRef ds:uri="http://schemas.microsoft.com/office/2006/documentManagement/types"/>
    <ds:schemaRef ds:uri="http://schemas.openxmlformats.org/package/2006/metadata/core-properties"/>
    <ds:schemaRef ds:uri="http://purl.org/dc/terms/"/>
    <ds:schemaRef ds:uri="http://purl.org/dc/elements/1.1/"/>
  </ds:schemaRefs>
</ds:datastoreItem>
</file>

<file path=customXml/itemProps2.xml><?xml version="1.0" encoding="utf-8"?>
<ds:datastoreItem xmlns:ds="http://schemas.openxmlformats.org/officeDocument/2006/customXml" ds:itemID="{7FF459A9-A987-4647-8249-187BDA13E404}">
  <ds:schemaRefs>
    <ds:schemaRef ds:uri="1160d2ae-30bb-45f4-b729-b5907cfd22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A13B036-96A1-44BC-8F33-A28B0300B9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Project status report</Template>
  <TotalTime>0</TotalTime>
  <Words>1189</Words>
  <Application>Microsoft Office PowerPoint</Application>
  <PresentationFormat>Widescreen</PresentationFormat>
  <Paragraphs>95</Paragraphs>
  <Slides>15</Slides>
  <Notes>3</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Arial</vt:lpstr>
      <vt:lpstr>Courier New</vt:lpstr>
      <vt:lpstr>Project status report</vt:lpstr>
      <vt:lpstr>P6 Renewvia - design</vt:lpstr>
      <vt:lpstr>Members and Roles</vt:lpstr>
      <vt:lpstr>Renewvia Energy</vt:lpstr>
      <vt:lpstr>Renewvia Solar Mini-Grid Powerline Distribution networks design</vt:lpstr>
      <vt:lpstr>Architecture Details</vt:lpstr>
      <vt:lpstr>Minimum Disk Covering Problem</vt:lpstr>
      <vt:lpstr>Directed Acyclic Graph</vt:lpstr>
      <vt:lpstr>Directed Acyclic Graph</vt:lpstr>
      <vt:lpstr>Graph Neural Networks</vt:lpstr>
      <vt:lpstr>Graph convolutional network</vt:lpstr>
      <vt:lpstr>Website</vt:lpstr>
      <vt:lpstr>Project Home Pages</vt:lpstr>
      <vt:lpstr>website project tab</vt:lpstr>
      <vt:lpstr>website project tab</vt:lpstr>
      <vt:lpstr>Homepage lighthouse scores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Nguyen, Taylor</dc:creator>
  <cp:lastModifiedBy>Nguyen, Taylor</cp:lastModifiedBy>
  <cp:revision>1</cp:revision>
  <dcterms:created xsi:type="dcterms:W3CDTF">2025-02-19T03:18:08Z</dcterms:created>
  <dcterms:modified xsi:type="dcterms:W3CDTF">2025-03-30T23:39:01Z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0x010100ECF1044BAB85AA4D84F496D8B7370E1D</vt:lpwstr>
  </property>
</Properties>
</file>